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AB18"/>
    <a:srgbClr val="E39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161" y="2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7CC6-15C2-4FAA-B596-6CD04281EE3E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F7DD3-A615-41CB-887F-856FA9D6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7CC6-15C2-4FAA-B596-6CD04281EE3E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F7DD3-A615-41CB-887F-856FA9D6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8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7CC6-15C2-4FAA-B596-6CD04281EE3E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F7DD3-A615-41CB-887F-856FA9D6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2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7CC6-15C2-4FAA-B596-6CD04281EE3E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F7DD3-A615-41CB-887F-856FA9D6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8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7CC6-15C2-4FAA-B596-6CD04281EE3E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F7DD3-A615-41CB-887F-856FA9D6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02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7CC6-15C2-4FAA-B596-6CD04281EE3E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F7DD3-A615-41CB-887F-856FA9D6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7CC6-15C2-4FAA-B596-6CD04281EE3E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F7DD3-A615-41CB-887F-856FA9D6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7CC6-15C2-4FAA-B596-6CD04281EE3E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F7DD3-A615-41CB-887F-856FA9D6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1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7CC6-15C2-4FAA-B596-6CD04281EE3E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F7DD3-A615-41CB-887F-856FA9D6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9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7CC6-15C2-4FAA-B596-6CD04281EE3E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F7DD3-A615-41CB-887F-856FA9D6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3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7CC6-15C2-4FAA-B596-6CD04281EE3E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F7DD3-A615-41CB-887F-856FA9D6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65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B7CC6-15C2-4FAA-B596-6CD04281EE3E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F7DD3-A615-41CB-887F-856FA9D6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43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62000" y="6019800"/>
            <a:ext cx="1676400" cy="990600"/>
          </a:xfrm>
          <a:prstGeom prst="rect">
            <a:avLst/>
          </a:prstGeom>
          <a:solidFill>
            <a:srgbClr val="FCAB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/>
              <a:t>Your ERG logo goes here.</a:t>
            </a:r>
            <a:br>
              <a:rPr lang="en-US" sz="1600" b="1" i="1" dirty="0"/>
            </a:br>
            <a:r>
              <a:rPr lang="en-US" sz="1600" b="1" i="1" dirty="0"/>
              <a:t>(Delete this box.)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52800" y="5943600"/>
            <a:ext cx="2743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b="1" dirty="0"/>
              <a:t>When: </a:t>
            </a:r>
            <a:r>
              <a:rPr lang="en-US" sz="1400" dirty="0"/>
              <a:t>[insert date]</a:t>
            </a:r>
          </a:p>
          <a:p>
            <a:pPr>
              <a:spcAft>
                <a:spcPts val="1200"/>
              </a:spcAft>
            </a:pPr>
            <a:r>
              <a:rPr lang="en-US" sz="1400" b="1" dirty="0"/>
              <a:t>Time: </a:t>
            </a:r>
            <a:r>
              <a:rPr lang="en-US" sz="1400" dirty="0"/>
              <a:t>[insert time]</a:t>
            </a:r>
          </a:p>
          <a:p>
            <a:pPr>
              <a:spcAft>
                <a:spcPts val="1200"/>
              </a:spcAft>
            </a:pPr>
            <a:r>
              <a:rPr lang="en-US" sz="1400" b="1" dirty="0"/>
              <a:t>Location: </a:t>
            </a:r>
            <a:r>
              <a:rPr lang="en-US" sz="1400" dirty="0"/>
              <a:t>[insert location]</a:t>
            </a:r>
          </a:p>
          <a:p>
            <a:pPr>
              <a:spcAft>
                <a:spcPts val="1200"/>
              </a:spcAft>
            </a:pPr>
            <a:r>
              <a:rPr lang="en-US" sz="1400" b="1" dirty="0"/>
              <a:t>Contact: </a:t>
            </a:r>
            <a:r>
              <a:rPr lang="en-US" sz="1400" dirty="0"/>
              <a:t>[insert contact]</a:t>
            </a:r>
          </a:p>
          <a:p>
            <a:r>
              <a:rPr lang="en-US" sz="1400" b="1" dirty="0"/>
              <a:t>Other information:</a:t>
            </a:r>
          </a:p>
          <a:p>
            <a:pPr>
              <a:spcAft>
                <a:spcPts val="1200"/>
              </a:spcAft>
            </a:pPr>
            <a:r>
              <a:rPr lang="en-US" sz="1400" dirty="0"/>
              <a:t>[Log in details, point of contact for questions, etc.]</a:t>
            </a:r>
          </a:p>
          <a:p>
            <a:pPr>
              <a:spcAft>
                <a:spcPts val="1200"/>
              </a:spcAft>
            </a:pP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-2819400" y="5837644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Insert your ERG logo where the gold box is located. Be sure to delete the box!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62800" y="5647257"/>
            <a:ext cx="2590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Fill in your event information. Be sure to include all relevant details to make it easy for people to attend! </a:t>
            </a:r>
          </a:p>
          <a:p>
            <a:endParaRPr lang="en-US" b="1" dirty="0"/>
          </a:p>
          <a:p>
            <a:r>
              <a:rPr lang="en-US" b="1" dirty="0"/>
              <a:t>Have a colleague proofread the document before you use it. 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533400"/>
            <a:ext cx="5791200" cy="80772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2110412"/>
            <a:ext cx="5486400" cy="33547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/>
              <a:t>Think you know the answer? Not sure at all? Now’s the time to find out! Join us for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Don’t Know Much About LGBTQ+ History?: The Ultimate LGBTQ+ History and </a:t>
            </a:r>
            <a:r>
              <a:rPr lang="en-US" sz="1600" b="1">
                <a:solidFill>
                  <a:schemeClr val="accent6">
                    <a:lumMod val="75000"/>
                  </a:schemeClr>
                </a:solidFill>
              </a:rPr>
              <a:t>Culture </a:t>
            </a:r>
            <a:r>
              <a:rPr lang="en-US" sz="1600" b="1" smtClean="0">
                <a:solidFill>
                  <a:schemeClr val="accent6">
                    <a:lumMod val="75000"/>
                  </a:schemeClr>
                </a:solidFill>
              </a:rPr>
              <a:t>Extravaganza</a:t>
            </a:r>
            <a:br>
              <a:rPr lang="en-US" sz="1600" b="1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1600" b="1" smtClean="0"/>
              <a:t>to </a:t>
            </a:r>
            <a:r>
              <a:rPr lang="en-US" sz="1600" b="1" dirty="0"/>
              <a:t>learn more about: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Pioneering social scientists and how their work continues to impact conversations about LGBTQ+ equality in the US.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LGBTQ+ people, places, signs, and symbols that have deeply influenced popular culture throughout the years.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How visibility for people who are LGBTQ+ in media has changed and the impact that has had.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The ways that LGBTQ+ (and ally) history can help achieve greater workplace inclusion.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5562600"/>
            <a:ext cx="1524000" cy="304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3400" y="5541546"/>
            <a:ext cx="1600200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Sponsored by: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3400" y="7183854"/>
            <a:ext cx="1524000" cy="304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12180" y="7162800"/>
            <a:ext cx="1600200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Presented by: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200400" y="5541546"/>
            <a:ext cx="0" cy="299285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206750" y="5541546"/>
            <a:ext cx="2644472" cy="24965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06750" y="5486400"/>
            <a:ext cx="2743200" cy="3385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Session information: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2676525" y="7477948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This information must be included &gt;&gt;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-2789499" y="3308508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Please do not edit this text&gt;&gt;</a:t>
            </a:r>
          </a:p>
        </p:txBody>
      </p:sp>
      <p:pic>
        <p:nvPicPr>
          <p:cNvPr id="2" name="Picture 2" descr="https://pflag.org/sites/default/files/files/images/pflag4color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3" y="7598777"/>
            <a:ext cx="96847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10581" y="7855922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pflag.org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80" y="703694"/>
            <a:ext cx="5749026" cy="151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139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244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Jeamie</dc:creator>
  <cp:lastModifiedBy>Jean-Marie Navetta</cp:lastModifiedBy>
  <cp:revision>37</cp:revision>
  <dcterms:created xsi:type="dcterms:W3CDTF">2016-01-26T15:55:30Z</dcterms:created>
  <dcterms:modified xsi:type="dcterms:W3CDTF">2022-02-02T18:06:46Z</dcterms:modified>
</cp:coreProperties>
</file>