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FDC942"/>
    <a:srgbClr val="824760"/>
    <a:srgbClr val="FFE9B4"/>
    <a:srgbClr val="CCFEC9"/>
    <a:srgbClr val="FFF5F4"/>
    <a:srgbClr val="CE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51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444F2C-A11F-52AC-5038-F1236578A1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06" y="295274"/>
            <a:ext cx="3620786" cy="344728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AEEAC2-3E86-2A1D-967D-7D7A72F92BED}"/>
              </a:ext>
            </a:extLst>
          </p:cNvPr>
          <p:cNvSpPr/>
          <p:nvPr/>
        </p:nvSpPr>
        <p:spPr>
          <a:xfrm>
            <a:off x="4134678" y="5807981"/>
            <a:ext cx="3034749" cy="406657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27AC4A-9394-6CA5-CDFE-F8911FB17A86}"/>
              </a:ext>
            </a:extLst>
          </p:cNvPr>
          <p:cNvSpPr/>
          <p:nvPr/>
        </p:nvSpPr>
        <p:spPr>
          <a:xfrm>
            <a:off x="141052" y="5807981"/>
            <a:ext cx="2650435" cy="406657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FDC9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ransforming Your Conversations&#10;">
            <a:extLst>
              <a:ext uri="{FF2B5EF4-FFF2-40B4-BE49-F238E27FC236}">
                <a16:creationId xmlns:a16="http://schemas.microsoft.com/office/drawing/2014/main" id="{4F59AC20-15D1-DD9F-AEE1-E89E314AE7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52" y="2470585"/>
            <a:ext cx="6960591" cy="1174877"/>
          </a:xfrm>
          <a:prstGeom prst="rect">
            <a:avLst/>
          </a:prstGeom>
        </p:spPr>
      </p:pic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33B6DA9-A278-1AC5-31CC-5891D211C7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250"/>
            <a:ext cx="7065887" cy="2369150"/>
          </a:xfrm>
          <a:prstGeom prst="rect">
            <a:avLst/>
          </a:prstGeom>
        </p:spPr>
      </p:pic>
      <p:pic>
        <p:nvPicPr>
          <p:cNvPr id="10" name="Picture 9" descr="A yellow background with black text&#10;&#10;Description automatically generated">
            <a:extLst>
              <a:ext uri="{FF2B5EF4-FFF2-40B4-BE49-F238E27FC236}">
                <a16:creationId xmlns:a16="http://schemas.microsoft.com/office/drawing/2014/main" id="{B03F3B7C-61D6-4B3F-6713-48FDAAE334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30" y="3712933"/>
            <a:ext cx="7035406" cy="1784483"/>
          </a:xfrm>
          <a:prstGeom prst="rect">
            <a:avLst/>
          </a:prstGeom>
        </p:spPr>
      </p:pic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747FE5-4C06-6039-25C0-2B10BB44BF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70" y="5794584"/>
            <a:ext cx="2626847" cy="482143"/>
          </a:xfrm>
          <a:prstGeom prst="rect">
            <a:avLst/>
          </a:prstGeom>
        </p:spPr>
      </p:pic>
      <p:pic>
        <p:nvPicPr>
          <p:cNvPr id="19" name="Picture 18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61D65AC0-2446-6E9E-BA37-CB21062A1A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2" y="5796757"/>
            <a:ext cx="2128079" cy="482143"/>
          </a:xfrm>
          <a:prstGeom prst="rect">
            <a:avLst/>
          </a:prstGeom>
        </p:spPr>
      </p:pic>
      <p:pic>
        <p:nvPicPr>
          <p:cNvPr id="25" name="Picture 24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AA48BAE5-2FBB-7E3B-A1B3-92930329DF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7998833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251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7</cp:revision>
  <dcterms:created xsi:type="dcterms:W3CDTF">2023-12-21T18:31:14Z</dcterms:created>
  <dcterms:modified xsi:type="dcterms:W3CDTF">2024-01-24T14:52:34Z</dcterms:modified>
</cp:coreProperties>
</file>