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F4"/>
    <a:srgbClr val="824760"/>
    <a:srgbClr val="135358"/>
    <a:srgbClr val="FDC942"/>
    <a:srgbClr val="FFE9B4"/>
    <a:srgbClr val="CCFEC9"/>
    <a:srgbClr val="CE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2292" y="92"/>
      </p:cViewPr>
      <p:guideLst>
        <p:guide orient="horz" pos="3312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32C19DE-9EB9-4A73-FAD1-5B81A78502CC}"/>
              </a:ext>
            </a:extLst>
          </p:cNvPr>
          <p:cNvSpPr/>
          <p:nvPr/>
        </p:nvSpPr>
        <p:spPr>
          <a:xfrm>
            <a:off x="145773" y="8313701"/>
            <a:ext cx="2650436" cy="447321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8BA9051-F889-61B9-5E66-C7A5D5EA4FE6}"/>
              </a:ext>
            </a:extLst>
          </p:cNvPr>
          <p:cNvSpPr/>
          <p:nvPr/>
        </p:nvSpPr>
        <p:spPr>
          <a:xfrm>
            <a:off x="4078418" y="5749365"/>
            <a:ext cx="3091009" cy="447321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6A022E9-9D97-87C4-6B38-2170260C3FDC}"/>
              </a:ext>
            </a:extLst>
          </p:cNvPr>
          <p:cNvSpPr/>
          <p:nvPr/>
        </p:nvSpPr>
        <p:spPr>
          <a:xfrm>
            <a:off x="145773" y="5749365"/>
            <a:ext cx="2650436" cy="447321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958749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821923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344491" y="6422248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8247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998875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946626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412D324-957A-F22F-E8A5-31B8F4FE9A8D}"/>
              </a:ext>
            </a:extLst>
          </p:cNvPr>
          <p:cNvSpPr/>
          <p:nvPr/>
        </p:nvSpPr>
        <p:spPr>
          <a:xfrm>
            <a:off x="145773" y="3664125"/>
            <a:ext cx="7023654" cy="1673182"/>
          </a:xfrm>
          <a:prstGeom prst="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rgbClr val="FFF5F4"/>
                </a:solidFill>
                <a:latin typeface="Source Sans Pro" panose="020B0503030403020204" pitchFamily="34" charset="0"/>
              </a:rPr>
              <a:t>Ever said something hurtful you didn’t mean?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rgbClr val="FFF5F4"/>
                </a:solidFill>
                <a:latin typeface="Source Sans Pro" panose="020B0503030403020204" pitchFamily="34" charset="0"/>
              </a:rPr>
              <a:t>Unsure of how to address those situations in the workplace?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rgbClr val="FFF5F4"/>
                </a:solidFill>
                <a:latin typeface="Source Sans Pro Black" panose="020B0803030403020204" pitchFamily="34" charset="0"/>
              </a:rPr>
              <a:t>Join us to learn the skills to do better moving forward.</a:t>
            </a:r>
          </a:p>
        </p:txBody>
      </p:sp>
      <p:pic>
        <p:nvPicPr>
          <p:cNvPr id="3" name="Picture 2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82FD94EA-D2A3-D6C0-809C-BF26300275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29" y="308697"/>
            <a:ext cx="1817734" cy="967057"/>
          </a:xfrm>
          <a:prstGeom prst="rect">
            <a:avLst/>
          </a:prstGeom>
        </p:spPr>
      </p:pic>
      <p:pic>
        <p:nvPicPr>
          <p:cNvPr id="5" name="Picture 4" descr="A brown sign with blue text&#10;&#10;Description automatically generated">
            <a:extLst>
              <a:ext uri="{FF2B5EF4-FFF2-40B4-BE49-F238E27FC236}">
                <a16:creationId xmlns:a16="http://schemas.microsoft.com/office/drawing/2014/main" id="{52D3D6DA-992C-6C04-29A0-9676153FBF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27" y="1302467"/>
            <a:ext cx="1928571" cy="1391010"/>
          </a:xfrm>
          <a:prstGeom prst="rect">
            <a:avLst/>
          </a:prstGeom>
        </p:spPr>
      </p:pic>
      <p:pic>
        <p:nvPicPr>
          <p:cNvPr id="7" name="Picture 6" descr="A brown rectangular sign with blue text&#10;&#10;Description automatically generated">
            <a:extLst>
              <a:ext uri="{FF2B5EF4-FFF2-40B4-BE49-F238E27FC236}">
                <a16:creationId xmlns:a16="http://schemas.microsoft.com/office/drawing/2014/main" id="{18ED9618-CAF0-1380-1CCC-862300F4F0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823" y="265327"/>
            <a:ext cx="1704126" cy="1111145"/>
          </a:xfrm>
          <a:prstGeom prst="rect">
            <a:avLst/>
          </a:prstGeom>
        </p:spPr>
      </p:pic>
      <p:pic>
        <p:nvPicPr>
          <p:cNvPr id="9" name="Picture 8" descr="A white rectangular sign with blue text&#10;&#10;Description automatically generated">
            <a:extLst>
              <a:ext uri="{FF2B5EF4-FFF2-40B4-BE49-F238E27FC236}">
                <a16:creationId xmlns:a16="http://schemas.microsoft.com/office/drawing/2014/main" id="{BC8B0E1B-BC3D-584D-89BD-1787C446FB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442" y="1287698"/>
            <a:ext cx="1679187" cy="1366071"/>
          </a:xfrm>
          <a:prstGeom prst="rect">
            <a:avLst/>
          </a:prstGeom>
        </p:spPr>
      </p:pic>
      <p:pic>
        <p:nvPicPr>
          <p:cNvPr id="13" name="Picture 1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50A55D69-0AC2-3E57-14BC-22173594FA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96" y="437802"/>
            <a:ext cx="5619458" cy="2618535"/>
          </a:xfrm>
          <a:prstGeom prst="rect">
            <a:avLst/>
          </a:prstGeom>
        </p:spPr>
      </p:pic>
      <p:pic>
        <p:nvPicPr>
          <p:cNvPr id="18" name="Picture 17" descr="A black background with blue text">
            <a:extLst>
              <a:ext uri="{FF2B5EF4-FFF2-40B4-BE49-F238E27FC236}">
                <a16:creationId xmlns:a16="http://schemas.microsoft.com/office/drawing/2014/main" id="{00E74695-D6DA-28FC-6CC1-6A69B65DFD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05" y="2495611"/>
            <a:ext cx="5677648" cy="11748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8FC069-08A5-5C6D-65FA-0167D72C1B71}"/>
              </a:ext>
            </a:extLst>
          </p:cNvPr>
          <p:cNvSpPr txBox="1"/>
          <p:nvPr/>
        </p:nvSpPr>
        <p:spPr>
          <a:xfrm>
            <a:off x="373051" y="5790440"/>
            <a:ext cx="2273786" cy="374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5F4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Source Sans Pro Black" panose="020B0803030403020204" pitchFamily="34" charset="0"/>
              </a:rPr>
              <a:t>Sponsored by: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7CCA3B-4229-C39F-5C29-43334F9AF762}"/>
              </a:ext>
            </a:extLst>
          </p:cNvPr>
          <p:cNvSpPr txBox="1"/>
          <p:nvPr/>
        </p:nvSpPr>
        <p:spPr>
          <a:xfrm>
            <a:off x="4078418" y="5790440"/>
            <a:ext cx="2650436" cy="374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5F4"/>
                </a:solidFill>
                <a:latin typeface="Source Sans Pro Black" panose="020B0803030403020204" pitchFamily="34" charset="0"/>
              </a:rPr>
              <a:t>Session Info: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B26F0B-F447-5541-B2AD-C9F759D6C1F2}"/>
              </a:ext>
            </a:extLst>
          </p:cNvPr>
          <p:cNvSpPr txBox="1"/>
          <p:nvPr/>
        </p:nvSpPr>
        <p:spPr>
          <a:xfrm>
            <a:off x="344491" y="8345824"/>
            <a:ext cx="1955735" cy="366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5F4"/>
                </a:solidFill>
                <a:latin typeface="Source Sans Pro Black" panose="020B0803030403020204" pitchFamily="34" charset="0"/>
              </a:rPr>
              <a:t>Presented by:</a:t>
            </a:r>
          </a:p>
        </p:txBody>
      </p:sp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267</TotalTime>
  <Words>85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Dela Gothic One</vt:lpstr>
      <vt:lpstr>Aharoni</vt:lpstr>
      <vt:lpstr>Arial</vt:lpstr>
      <vt:lpstr>Calibri</vt:lpstr>
      <vt:lpstr>Calibri Light</vt:lpstr>
      <vt:lpstr>Source Sans Pro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Jamie Henkel</cp:lastModifiedBy>
  <cp:revision>8</cp:revision>
  <dcterms:created xsi:type="dcterms:W3CDTF">2023-12-21T18:31:14Z</dcterms:created>
  <dcterms:modified xsi:type="dcterms:W3CDTF">2024-01-23T21:32:13Z</dcterms:modified>
</cp:coreProperties>
</file>