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358"/>
    <a:srgbClr val="D60270"/>
    <a:srgbClr val="9B4F96"/>
    <a:srgbClr val="0038A8"/>
    <a:srgbClr val="824760"/>
    <a:srgbClr val="FFE9B4"/>
    <a:srgbClr val="CCFEC9"/>
    <a:srgbClr val="FFF5F4"/>
    <a:srgbClr val="CEF5FE"/>
    <a:srgbClr val="FDC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DEA29-DC8F-4C42-98AB-49D50A35AFB7}" v="9" dt="2024-01-02T19:08:38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78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3867B22-0B62-F182-1E24-CF6E5027C45D}"/>
              </a:ext>
            </a:extLst>
          </p:cNvPr>
          <p:cNvSpPr/>
          <p:nvPr/>
        </p:nvSpPr>
        <p:spPr>
          <a:xfrm>
            <a:off x="4078418" y="5794823"/>
            <a:ext cx="3091009" cy="406015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DDD8405-17D8-CD04-0998-A310DB8B94A9}"/>
              </a:ext>
            </a:extLst>
          </p:cNvPr>
          <p:cNvSpPr/>
          <p:nvPr/>
        </p:nvSpPr>
        <p:spPr>
          <a:xfrm>
            <a:off x="90564" y="5808623"/>
            <a:ext cx="2650435" cy="406015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278239-ABA5-1BB6-3E65-1FA527924D72}"/>
              </a:ext>
            </a:extLst>
          </p:cNvPr>
          <p:cNvSpPr/>
          <p:nvPr/>
        </p:nvSpPr>
        <p:spPr>
          <a:xfrm>
            <a:off x="145773" y="145774"/>
            <a:ext cx="7023654" cy="3536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rgbClr val="D60270">
                  <a:alpha val="50000"/>
                </a:srgbClr>
              </a:gs>
              <a:gs pos="83000">
                <a:srgbClr val="D60270">
                  <a:alpha val="50000"/>
                </a:srgbClr>
              </a:gs>
              <a:gs pos="100000">
                <a:srgbClr val="9B4F96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D81BCD-0172-4F31-0145-EA88035569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 rot="19747851">
            <a:off x="1910749" y="412696"/>
            <a:ext cx="3434018" cy="2877517"/>
          </a:xfrm>
          <a:prstGeom prst="rect">
            <a:avLst/>
          </a:prstGeom>
        </p:spPr>
      </p:pic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90564" y="7990513"/>
            <a:ext cx="2650435" cy="406657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1353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Going beyond the binary.">
            <a:extLst>
              <a:ext uri="{FF2B5EF4-FFF2-40B4-BE49-F238E27FC236}">
                <a16:creationId xmlns:a16="http://schemas.microsoft.com/office/drawing/2014/main" id="{D8042954-8143-8042-FBDE-193EED4ED0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2" y="2534897"/>
            <a:ext cx="5511392" cy="1174877"/>
          </a:xfrm>
          <a:prstGeom prst="rect">
            <a:avLst/>
          </a:prstGeom>
        </p:spPr>
      </p:pic>
      <p:pic>
        <p:nvPicPr>
          <p:cNvPr id="6" name="Picture 5" descr="Advanced Bi+ Allyship">
            <a:extLst>
              <a:ext uri="{FF2B5EF4-FFF2-40B4-BE49-F238E27FC236}">
                <a16:creationId xmlns:a16="http://schemas.microsoft.com/office/drawing/2014/main" id="{26149425-8EA7-A72F-5C9C-C47A81A0CE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0" y="396300"/>
            <a:ext cx="5771860" cy="2618535"/>
          </a:xfrm>
          <a:prstGeom prst="rect">
            <a:avLst/>
          </a:prstGeom>
        </p:spPr>
      </p:pic>
      <p:pic>
        <p:nvPicPr>
          <p:cNvPr id="13" name="Picture 12" descr="Join us to bust myths about bi+ people and continue your ally journey to become a better, more informed ally.">
            <a:extLst>
              <a:ext uri="{FF2B5EF4-FFF2-40B4-BE49-F238E27FC236}">
                <a16:creationId xmlns:a16="http://schemas.microsoft.com/office/drawing/2014/main" id="{AA5CF472-1BD8-8BE7-3192-14C32759A9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3" y="3624920"/>
            <a:ext cx="7035406" cy="1784483"/>
          </a:xfrm>
          <a:prstGeom prst="rect">
            <a:avLst/>
          </a:prstGeom>
        </p:spPr>
      </p:pic>
      <p:pic>
        <p:nvPicPr>
          <p:cNvPr id="18" name="Picture 1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E145988-DDB8-62A6-421D-D47C7EC6C0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06" y="5780198"/>
            <a:ext cx="2128079" cy="482143"/>
          </a:xfrm>
          <a:prstGeom prst="rect">
            <a:avLst/>
          </a:prstGeom>
        </p:spPr>
      </p:pic>
      <p:pic>
        <p:nvPicPr>
          <p:cNvPr id="21" name="Picture 20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9A934ED4-B656-E810-368F-3D16F96AE0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973" y="5782935"/>
            <a:ext cx="2626847" cy="482143"/>
          </a:xfrm>
          <a:prstGeom prst="rect">
            <a:avLst/>
          </a:prstGeom>
        </p:spPr>
      </p:pic>
      <p:pic>
        <p:nvPicPr>
          <p:cNvPr id="26" name="Picture 2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450B07A-3239-D6D9-905D-9463B925BF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94" y="7985170"/>
            <a:ext cx="2233374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268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16</cp:revision>
  <dcterms:created xsi:type="dcterms:W3CDTF">2023-12-21T18:31:14Z</dcterms:created>
  <dcterms:modified xsi:type="dcterms:W3CDTF">2024-01-23T20:31:49Z</dcterms:modified>
</cp:coreProperties>
</file>