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51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942"/>
    <a:srgbClr val="135358"/>
    <a:srgbClr val="FD7B70"/>
    <a:srgbClr val="824760"/>
    <a:srgbClr val="FFE9B4"/>
    <a:srgbClr val="CCFEC9"/>
    <a:srgbClr val="FFF5F4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74" y="66"/>
      </p:cViewPr>
      <p:guideLst>
        <p:guide orient="horz" pos="333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20956"/>
            <a:ext cx="6217920" cy="366098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23125"/>
            <a:ext cx="5486400" cy="2538835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59858"/>
            <a:ext cx="1577340" cy="8911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59858"/>
            <a:ext cx="4640580" cy="89114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621600"/>
            <a:ext cx="6309360" cy="43741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037179"/>
            <a:ext cx="6309360" cy="230028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59861"/>
            <a:ext cx="6309360" cy="2032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577783"/>
            <a:ext cx="3094672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841115"/>
            <a:ext cx="3094672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577783"/>
            <a:ext cx="3109913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841115"/>
            <a:ext cx="3109913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14054"/>
            <a:ext cx="3703320" cy="7472892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14054"/>
            <a:ext cx="3703320" cy="7472892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59861"/>
            <a:ext cx="6309360" cy="203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799291"/>
            <a:ext cx="6309360" cy="667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746406"/>
            <a:ext cx="24688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1E3687-0015-5941-2A22-2E177268A3DC}"/>
              </a:ext>
            </a:extLst>
          </p:cNvPr>
          <p:cNvSpPr/>
          <p:nvPr/>
        </p:nvSpPr>
        <p:spPr>
          <a:xfrm>
            <a:off x="4078418" y="5808623"/>
            <a:ext cx="3091009" cy="420659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77F986-9C8B-EF86-580B-1957C8E8BA66}"/>
              </a:ext>
            </a:extLst>
          </p:cNvPr>
          <p:cNvSpPr/>
          <p:nvPr/>
        </p:nvSpPr>
        <p:spPr>
          <a:xfrm>
            <a:off x="145773" y="5793979"/>
            <a:ext cx="2650435" cy="420659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419A9-322B-6817-485F-800EE526D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4300" t="21707" r="8483" b="10125"/>
          <a:stretch/>
        </p:blipFill>
        <p:spPr>
          <a:xfrm>
            <a:off x="145773" y="148638"/>
            <a:ext cx="7023654" cy="4086066"/>
          </a:xfrm>
          <a:prstGeom prst="rect">
            <a:avLst/>
          </a:prstGeom>
        </p:spPr>
      </p:pic>
      <p:pic>
        <p:nvPicPr>
          <p:cNvPr id="14" name="Picture 13" descr="A yellow and blue sign&#10;&#10;Description automatically generated">
            <a:extLst>
              <a:ext uri="{FF2B5EF4-FFF2-40B4-BE49-F238E27FC236}">
                <a16:creationId xmlns:a16="http://schemas.microsoft.com/office/drawing/2014/main" id="{99C02E24-CBE0-C3B5-1FFA-1CF8D18E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7" y="8794248"/>
            <a:ext cx="1330868" cy="769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026F1A-6DCE-A364-397A-D7BAC8F764E7}"/>
              </a:ext>
            </a:extLst>
          </p:cNvPr>
          <p:cNvSpPr txBox="1"/>
          <p:nvPr/>
        </p:nvSpPr>
        <p:spPr>
          <a:xfrm>
            <a:off x="577784" y="9657422"/>
            <a:ext cx="231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35358"/>
                </a:solidFill>
                <a:latin typeface="Dela Gothic One" panose="00000500000000000000" pitchFamily="2" charset="-128"/>
                <a:ea typeface="Dela Gothic One" panose="00000500000000000000" pitchFamily="2" charset="-128"/>
              </a:rPr>
              <a:t>straightforequality.org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6A9D43-5C96-8093-75AB-BE0066B44462}"/>
              </a:ext>
            </a:extLst>
          </p:cNvPr>
          <p:cNvSpPr/>
          <p:nvPr/>
        </p:nvSpPr>
        <p:spPr>
          <a:xfrm>
            <a:off x="145773" y="8004313"/>
            <a:ext cx="2650435" cy="406657"/>
          </a:xfrm>
          <a:prstGeom prst="roundRect">
            <a:avLst/>
          </a:prstGeom>
          <a:solidFill>
            <a:srgbClr val="FDC942"/>
          </a:solidFill>
          <a:ln>
            <a:solidFill>
              <a:srgbClr val="FDC9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Black" panose="020B08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CFAFA5-C151-E6DA-4C01-034285C7C8C1}"/>
              </a:ext>
            </a:extLst>
          </p:cNvPr>
          <p:cNvSpPr/>
          <p:nvPr/>
        </p:nvSpPr>
        <p:spPr>
          <a:xfrm>
            <a:off x="430571" y="6361043"/>
            <a:ext cx="2266244" cy="1455458"/>
          </a:xfrm>
          <a:prstGeom prst="rect">
            <a:avLst/>
          </a:prstGeom>
          <a:solidFill>
            <a:srgbClr val="FDC94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YOUR LOGO HERE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(Delete this box)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5D1DFA-4ADA-A075-5359-B54A2428777E}"/>
              </a:ext>
            </a:extLst>
          </p:cNvPr>
          <p:cNvSpPr/>
          <p:nvPr/>
        </p:nvSpPr>
        <p:spPr>
          <a:xfrm>
            <a:off x="145773" y="145774"/>
            <a:ext cx="7023654" cy="10243930"/>
          </a:xfrm>
          <a:prstGeom prst="rect">
            <a:avLst/>
          </a:prstGeom>
          <a:noFill/>
          <a:ln w="76200">
            <a:solidFill>
              <a:srgbClr val="FDC9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4C308-2487-6BED-EB8A-C85ACDB03825}"/>
              </a:ext>
            </a:extLst>
          </p:cNvPr>
          <p:cNvSpPr txBox="1"/>
          <p:nvPr/>
        </p:nvSpPr>
        <p:spPr>
          <a:xfrm>
            <a:off x="4078418" y="6361043"/>
            <a:ext cx="30347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date]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time]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Location: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location]</a:t>
            </a:r>
          </a:p>
          <a:p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information: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[Log in details, point of contact for questions, etc.]</a:t>
            </a:r>
          </a:p>
        </p:txBody>
      </p:sp>
      <p:pic>
        <p:nvPicPr>
          <p:cNvPr id="32" name="Picture 31" descr="A blue and black sign with a heart&#10;&#10;Description automatically generated">
            <a:extLst>
              <a:ext uri="{FF2B5EF4-FFF2-40B4-BE49-F238E27FC236}">
                <a16:creationId xmlns:a16="http://schemas.microsoft.com/office/drawing/2014/main" id="{51FC8BDB-D9BE-45CC-8448-1B26F1AC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1" y="8834374"/>
            <a:ext cx="1074035" cy="67664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6CEC5E-539D-8BB6-944E-2D894165996D}"/>
              </a:ext>
            </a:extLst>
          </p:cNvPr>
          <p:cNvCxnSpPr>
            <a:cxnSpLocks/>
          </p:cNvCxnSpPr>
          <p:nvPr/>
        </p:nvCxnSpPr>
        <p:spPr>
          <a:xfrm>
            <a:off x="1576816" y="8782125"/>
            <a:ext cx="0" cy="761586"/>
          </a:xfrm>
          <a:prstGeom prst="line">
            <a:avLst/>
          </a:prstGeom>
          <a:ln>
            <a:solidFill>
              <a:srgbClr val="1353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9AA889B-E2A1-4954-8FFF-27A29B643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8" y="2525088"/>
            <a:ext cx="5514163" cy="1177648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F0C38FE-1459-53E5-5E6B-7DB3A7B30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" y="307930"/>
            <a:ext cx="7173953" cy="2618535"/>
          </a:xfrm>
          <a:prstGeom prst="rect">
            <a:avLst/>
          </a:prstGeom>
        </p:spPr>
      </p:pic>
      <p:pic>
        <p:nvPicPr>
          <p:cNvPr id="10" name="Picture 9" descr="A yellow background with blue text&#10;&#10;Description automatically generated">
            <a:extLst>
              <a:ext uri="{FF2B5EF4-FFF2-40B4-BE49-F238E27FC236}">
                <a16:creationId xmlns:a16="http://schemas.microsoft.com/office/drawing/2014/main" id="{0554F405-430B-2213-95FB-74163F549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" y="3711751"/>
            <a:ext cx="7079741" cy="1687500"/>
          </a:xfrm>
          <a:prstGeom prst="rect">
            <a:avLst/>
          </a:prstGeom>
        </p:spPr>
      </p:pic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AB492CA-D33F-C136-8FE3-9FF91312D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61" y="5793979"/>
            <a:ext cx="2626847" cy="482143"/>
          </a:xfrm>
          <a:prstGeom prst="rect">
            <a:avLst/>
          </a:prstGeom>
        </p:spPr>
      </p:pic>
      <p:pic>
        <p:nvPicPr>
          <p:cNvPr id="19" name="Picture 1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85A19E71-5896-3944-0DB7-B1FB6836D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6" y="5772386"/>
            <a:ext cx="2128079" cy="482143"/>
          </a:xfrm>
          <a:prstGeom prst="rect">
            <a:avLst/>
          </a:prstGeom>
        </p:spPr>
      </p:pic>
      <p:pic>
        <p:nvPicPr>
          <p:cNvPr id="25" name="Picture 2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AEDC5F53-F1A4-0DE8-1A71-B350351BC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6" y="7985708"/>
            <a:ext cx="2233374" cy="4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243</TotalTime>
  <Words>45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Dela Gothic One</vt:lpstr>
      <vt:lpstr>Aharoni</vt:lpstr>
      <vt:lpstr>Arial</vt:lpstr>
      <vt:lpstr>Calibri</vt:lpstr>
      <vt:lpstr>Calibri Light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Hart</dc:creator>
  <cp:lastModifiedBy>Alex Hart</cp:lastModifiedBy>
  <cp:revision>8</cp:revision>
  <dcterms:created xsi:type="dcterms:W3CDTF">2023-12-21T18:31:14Z</dcterms:created>
  <dcterms:modified xsi:type="dcterms:W3CDTF">2024-01-24T15:00:11Z</dcterms:modified>
</cp:coreProperties>
</file>