
<file path=[Content_Types].xml><?xml version="1.0" encoding="utf-8"?>
<Types xmlns="http://schemas.openxmlformats.org/package/2006/content-types">
  <Default Extension="1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358"/>
    <a:srgbClr val="824760"/>
    <a:srgbClr val="FFE9B4"/>
    <a:srgbClr val="CCFEC9"/>
    <a:srgbClr val="FFF5F4"/>
    <a:srgbClr val="CEF5FE"/>
    <a:srgbClr val="FDC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66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rawpixel.com/search/rainbow%20fla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1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5475B92-BDC4-3335-11BB-C9A01B8DA6D8}"/>
              </a:ext>
            </a:extLst>
          </p:cNvPr>
          <p:cNvSpPr/>
          <p:nvPr/>
        </p:nvSpPr>
        <p:spPr>
          <a:xfrm>
            <a:off x="4134678" y="5806918"/>
            <a:ext cx="3034749" cy="420660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6D9A5F5-89F7-2101-FACD-ABBA30F440DB}"/>
              </a:ext>
            </a:extLst>
          </p:cNvPr>
          <p:cNvSpPr/>
          <p:nvPr/>
        </p:nvSpPr>
        <p:spPr>
          <a:xfrm>
            <a:off x="145773" y="5806918"/>
            <a:ext cx="2650435" cy="420660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holding rainbow flags and a heart&#10;&#10;Description automatically generated">
            <a:extLst>
              <a:ext uri="{FF2B5EF4-FFF2-40B4-BE49-F238E27FC236}">
                <a16:creationId xmlns:a16="http://schemas.microsoft.com/office/drawing/2014/main" id="{72FF0E6F-6D30-653A-3A14-A2C346EDD8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3902"/>
          <a:stretch/>
        </p:blipFill>
        <p:spPr>
          <a:xfrm>
            <a:off x="192280" y="191601"/>
            <a:ext cx="6995524" cy="3826057"/>
          </a:xfrm>
          <a:prstGeom prst="rect">
            <a:avLst/>
          </a:prstGeom>
        </p:spPr>
      </p:pic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145773" y="8004313"/>
            <a:ext cx="2650435" cy="406657"/>
          </a:xfrm>
          <a:prstGeom prst="roundRect">
            <a:avLst/>
          </a:prstGeom>
          <a:solidFill>
            <a:srgbClr val="135358"/>
          </a:solidFill>
          <a:ln>
            <a:solidFill>
              <a:srgbClr val="13535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13535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elebrating and affirming LGBTQ+ young people.">
            <a:extLst>
              <a:ext uri="{FF2B5EF4-FFF2-40B4-BE49-F238E27FC236}">
                <a16:creationId xmlns:a16="http://schemas.microsoft.com/office/drawing/2014/main" id="{A6C5FE2D-2385-787D-03FF-1483CE3D4D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33" y="2480010"/>
            <a:ext cx="6966133" cy="1174877"/>
          </a:xfrm>
          <a:prstGeom prst="rect">
            <a:avLst/>
          </a:prstGeom>
        </p:spPr>
      </p:pic>
      <p:pic>
        <p:nvPicPr>
          <p:cNvPr id="8" name="Picture 7" descr="Leading with love">
            <a:extLst>
              <a:ext uri="{FF2B5EF4-FFF2-40B4-BE49-F238E27FC236}">
                <a16:creationId xmlns:a16="http://schemas.microsoft.com/office/drawing/2014/main" id="{D92995C7-F2C4-FB23-54E8-49B729E22F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4" y="413347"/>
            <a:ext cx="5699815" cy="2618535"/>
          </a:xfrm>
          <a:prstGeom prst="rect">
            <a:avLst/>
          </a:prstGeom>
        </p:spPr>
      </p:pic>
      <p:pic>
        <p:nvPicPr>
          <p:cNvPr id="31" name="Picture 30" descr="Join us to learn how to actively support your LGBTQ+ loved ones and unpack some major worries that can get in the way.">
            <a:extLst>
              <a:ext uri="{FF2B5EF4-FFF2-40B4-BE49-F238E27FC236}">
                <a16:creationId xmlns:a16="http://schemas.microsoft.com/office/drawing/2014/main" id="{2DD7C61C-CA5B-633C-82C2-65DD821D13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6" y="3677059"/>
            <a:ext cx="7054803" cy="1831589"/>
          </a:xfrm>
          <a:prstGeom prst="rect">
            <a:avLst/>
          </a:prstGeom>
        </p:spPr>
      </p:pic>
      <p:pic>
        <p:nvPicPr>
          <p:cNvPr id="35" name="Picture 3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6C99117-C4E1-4728-9602-AAE83E2DC9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15" y="5785165"/>
            <a:ext cx="2128079" cy="482143"/>
          </a:xfrm>
          <a:prstGeom prst="rect">
            <a:avLst/>
          </a:prstGeom>
        </p:spPr>
      </p:pic>
      <p:pic>
        <p:nvPicPr>
          <p:cNvPr id="37" name="Picture 3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78AC3739-3339-5334-2848-03AC0430E18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78" y="5812167"/>
            <a:ext cx="2626847" cy="482143"/>
          </a:xfrm>
          <a:prstGeom prst="rect">
            <a:avLst/>
          </a:prstGeom>
        </p:spPr>
      </p:pic>
      <p:pic>
        <p:nvPicPr>
          <p:cNvPr id="39" name="Picture 3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7FF5619C-6888-0237-9ABB-5BB28535C1E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7998153"/>
            <a:ext cx="2233374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282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7</cp:revision>
  <dcterms:created xsi:type="dcterms:W3CDTF">2023-12-21T18:31:14Z</dcterms:created>
  <dcterms:modified xsi:type="dcterms:W3CDTF">2024-01-23T20:51:34Z</dcterms:modified>
</cp:coreProperties>
</file>