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51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58"/>
    <a:srgbClr val="824760"/>
    <a:srgbClr val="FFE9B4"/>
    <a:srgbClr val="CCFEC9"/>
    <a:srgbClr val="FFF5F4"/>
    <a:srgbClr val="CEF5FE"/>
    <a:srgbClr val="FDC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74" y="66"/>
      </p:cViewPr>
      <p:guideLst>
        <p:guide orient="horz" pos="3336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20956"/>
            <a:ext cx="6217920" cy="366098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523125"/>
            <a:ext cx="5486400" cy="2538835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59858"/>
            <a:ext cx="1577340" cy="89114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59858"/>
            <a:ext cx="4640580" cy="89114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621600"/>
            <a:ext cx="6309360" cy="43741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7037179"/>
            <a:ext cx="6309360" cy="2300287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0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799291"/>
            <a:ext cx="3108960" cy="6672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59861"/>
            <a:ext cx="6309360" cy="20325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577783"/>
            <a:ext cx="3094672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841115"/>
            <a:ext cx="3094672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577783"/>
            <a:ext cx="3109913" cy="1263332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841115"/>
            <a:ext cx="3109913" cy="5649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514054"/>
            <a:ext cx="3703320" cy="7472892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701040"/>
            <a:ext cx="2359342" cy="245364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514054"/>
            <a:ext cx="3703320" cy="7472892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154680"/>
            <a:ext cx="2359342" cy="5844435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6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59861"/>
            <a:ext cx="6309360" cy="2032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799291"/>
            <a:ext cx="6309360" cy="667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F29C-BAB4-4BE8-97C9-0CA5DB30E19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746406"/>
            <a:ext cx="246888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746406"/>
            <a:ext cx="1645920" cy="5598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74B0-F487-4AD1-8B96-2AA909FE8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629D11-35CF-5780-8936-8BB011974799}"/>
              </a:ext>
            </a:extLst>
          </p:cNvPr>
          <p:cNvSpPr/>
          <p:nvPr/>
        </p:nvSpPr>
        <p:spPr>
          <a:xfrm>
            <a:off x="4078260" y="5808623"/>
            <a:ext cx="3091167" cy="406015"/>
          </a:xfrm>
          <a:prstGeom prst="roundRect">
            <a:avLst/>
          </a:prstGeom>
          <a:solidFill>
            <a:srgbClr val="135358"/>
          </a:solidFill>
          <a:ln>
            <a:solidFill>
              <a:srgbClr val="135358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AB32D1-1A99-5433-434A-84F50176752F}"/>
              </a:ext>
            </a:extLst>
          </p:cNvPr>
          <p:cNvSpPr/>
          <p:nvPr/>
        </p:nvSpPr>
        <p:spPr>
          <a:xfrm>
            <a:off x="145773" y="5808623"/>
            <a:ext cx="2650435" cy="406015"/>
          </a:xfrm>
          <a:prstGeom prst="roundRect">
            <a:avLst/>
          </a:prstGeom>
          <a:solidFill>
            <a:srgbClr val="13535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6A7BD-91CA-6ABE-5896-E50C1E598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569015" y="174163"/>
            <a:ext cx="1570851" cy="3499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4C393-A236-92C8-7D04-0EB764691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" b="23508"/>
          <a:stretch/>
        </p:blipFill>
        <p:spPr>
          <a:xfrm>
            <a:off x="4078261" y="184362"/>
            <a:ext cx="1570851" cy="1667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42770-43D2-E319-718E-F24207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t="5648"/>
          <a:stretch/>
        </p:blipFill>
        <p:spPr>
          <a:xfrm>
            <a:off x="4078260" y="1851455"/>
            <a:ext cx="1570851" cy="1802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A9D50-90DB-EA3C-753C-CA83A41CD3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b="7623"/>
          <a:stretch/>
        </p:blipFill>
        <p:spPr>
          <a:xfrm>
            <a:off x="2865769" y="174163"/>
            <a:ext cx="1212492" cy="1826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F17F8B-481E-A885-8307-776BABEB5F8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754356" y="2000346"/>
            <a:ext cx="1331109" cy="16731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C3FD0-B08F-9EF9-CB8E-21B7BB42E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0000"/>
          </a:blip>
          <a:srcRect b="11431"/>
          <a:stretch/>
        </p:blipFill>
        <p:spPr>
          <a:xfrm>
            <a:off x="145773" y="180258"/>
            <a:ext cx="1413447" cy="1820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ED7E9-1865-9187-2B88-3CC4AE800E2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45773" y="1970635"/>
            <a:ext cx="1413447" cy="17071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B9AAB-7A4D-E1E5-B0C5-99C6BF9E69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20000"/>
          </a:blip>
          <a:srcRect b="18511"/>
          <a:stretch/>
        </p:blipFill>
        <p:spPr>
          <a:xfrm>
            <a:off x="1524444" y="189814"/>
            <a:ext cx="1341325" cy="1349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37B047-895D-5670-60B4-364EDCDF8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1559220" y="1543285"/>
            <a:ext cx="1306549" cy="2130243"/>
          </a:xfrm>
          <a:prstGeom prst="rect">
            <a:avLst/>
          </a:prstGeom>
        </p:spPr>
      </p:pic>
      <p:pic>
        <p:nvPicPr>
          <p:cNvPr id="14" name="Picture 13" descr="A yellow and blue sign&#10;&#10;Description automatically generated">
            <a:extLst>
              <a:ext uri="{FF2B5EF4-FFF2-40B4-BE49-F238E27FC236}">
                <a16:creationId xmlns:a16="http://schemas.microsoft.com/office/drawing/2014/main" id="{99C02E24-CBE0-C3B5-1FFA-1CF8D18E98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07" y="8794248"/>
            <a:ext cx="1330868" cy="769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026F1A-6DCE-A364-397A-D7BAC8F764E7}"/>
              </a:ext>
            </a:extLst>
          </p:cNvPr>
          <p:cNvSpPr txBox="1"/>
          <p:nvPr/>
        </p:nvSpPr>
        <p:spPr>
          <a:xfrm>
            <a:off x="577784" y="9657422"/>
            <a:ext cx="2316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35358"/>
                </a:solidFill>
                <a:latin typeface="Dela Gothic One" panose="00000500000000000000" pitchFamily="2" charset="-128"/>
                <a:ea typeface="Dela Gothic One" panose="00000500000000000000" pitchFamily="2" charset="-128"/>
              </a:rPr>
              <a:t>straightforequality.org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6A9D43-5C96-8093-75AB-BE0066B44462}"/>
              </a:ext>
            </a:extLst>
          </p:cNvPr>
          <p:cNvSpPr/>
          <p:nvPr/>
        </p:nvSpPr>
        <p:spPr>
          <a:xfrm>
            <a:off x="145773" y="8004313"/>
            <a:ext cx="2650435" cy="406657"/>
          </a:xfrm>
          <a:prstGeom prst="roundRect">
            <a:avLst/>
          </a:prstGeom>
          <a:solidFill>
            <a:srgbClr val="135358"/>
          </a:solidFill>
          <a:ln>
            <a:solidFill>
              <a:srgbClr val="13535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Black" panose="020B0803030403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CFAFA5-C151-E6DA-4C01-034285C7C8C1}"/>
              </a:ext>
            </a:extLst>
          </p:cNvPr>
          <p:cNvSpPr/>
          <p:nvPr/>
        </p:nvSpPr>
        <p:spPr>
          <a:xfrm>
            <a:off x="430571" y="6361043"/>
            <a:ext cx="2266244" cy="1455458"/>
          </a:xfrm>
          <a:prstGeom prst="rect">
            <a:avLst/>
          </a:prstGeom>
          <a:solidFill>
            <a:srgbClr val="FDC94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 Black" panose="020B0803030403020204" pitchFamily="34" charset="0"/>
              </a:rPr>
              <a:t>YOUR LOGO HERE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Source Sans Pro Black" panose="020B0803030403020204" pitchFamily="34" charset="0"/>
              </a:rPr>
              <a:t>(Delete this box)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5D1DFA-4ADA-A075-5359-B54A2428777E}"/>
              </a:ext>
            </a:extLst>
          </p:cNvPr>
          <p:cNvSpPr/>
          <p:nvPr/>
        </p:nvSpPr>
        <p:spPr>
          <a:xfrm>
            <a:off x="145773" y="145774"/>
            <a:ext cx="7023654" cy="10243930"/>
          </a:xfrm>
          <a:prstGeom prst="rect">
            <a:avLst/>
          </a:prstGeom>
          <a:noFill/>
          <a:ln w="76200">
            <a:solidFill>
              <a:srgbClr val="1353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A4C308-2487-6BED-EB8A-C85ACDB03825}"/>
              </a:ext>
            </a:extLst>
          </p:cNvPr>
          <p:cNvSpPr txBox="1"/>
          <p:nvPr/>
        </p:nvSpPr>
        <p:spPr>
          <a:xfrm>
            <a:off x="4078418" y="6361043"/>
            <a:ext cx="30347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date]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time]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Location: </a:t>
            </a: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[insert location]</a:t>
            </a:r>
          </a:p>
          <a:p>
            <a:r>
              <a:rPr lang="en-US" sz="1800" b="1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information: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1353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[Log in details, point of contact for questions, etc.]</a:t>
            </a:r>
          </a:p>
        </p:txBody>
      </p:sp>
      <p:pic>
        <p:nvPicPr>
          <p:cNvPr id="32" name="Picture 31" descr="A blue and black sign with a heart&#10;&#10;Description automatically generated">
            <a:extLst>
              <a:ext uri="{FF2B5EF4-FFF2-40B4-BE49-F238E27FC236}">
                <a16:creationId xmlns:a16="http://schemas.microsoft.com/office/drawing/2014/main" id="{51FC8BDB-D9BE-45CC-8448-1B26F1AC1D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91" y="8834374"/>
            <a:ext cx="1074035" cy="676643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6CEC5E-539D-8BB6-944E-2D894165996D}"/>
              </a:ext>
            </a:extLst>
          </p:cNvPr>
          <p:cNvCxnSpPr>
            <a:cxnSpLocks/>
          </p:cNvCxnSpPr>
          <p:nvPr/>
        </p:nvCxnSpPr>
        <p:spPr>
          <a:xfrm>
            <a:off x="1576816" y="8782125"/>
            <a:ext cx="0" cy="761586"/>
          </a:xfrm>
          <a:prstGeom prst="line">
            <a:avLst/>
          </a:prstGeom>
          <a:ln>
            <a:solidFill>
              <a:srgbClr val="1353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EF011F7A-491A-A8AE-2607-D458F8EE3B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4" y="2484715"/>
            <a:ext cx="6966133" cy="11748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D8E6CD-D52F-E218-452F-533E5F0A4D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80"/>
            <a:ext cx="7315200" cy="25064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05FF4FE-DDD6-E23A-B694-8DEDE0C2AA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7" y="3652985"/>
            <a:ext cx="7035406" cy="1784483"/>
          </a:xfrm>
          <a:prstGeom prst="rect">
            <a:avLst/>
          </a:prstGeom>
        </p:spPr>
      </p:pic>
      <p:pic>
        <p:nvPicPr>
          <p:cNvPr id="31" name="Picture 3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8FEB575-B07E-0860-429E-A3880BBC33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65" y="5784619"/>
            <a:ext cx="2626847" cy="482143"/>
          </a:xfrm>
          <a:prstGeom prst="rect">
            <a:avLst/>
          </a:prstGeom>
        </p:spPr>
      </p:pic>
      <p:pic>
        <p:nvPicPr>
          <p:cNvPr id="35" name="Picture 3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079EAED-DE90-997B-131D-D1404CB6EF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2" y="5784619"/>
            <a:ext cx="2128079" cy="482143"/>
          </a:xfrm>
          <a:prstGeom prst="rect">
            <a:avLst/>
          </a:prstGeom>
        </p:spPr>
      </p:pic>
      <p:pic>
        <p:nvPicPr>
          <p:cNvPr id="37" name="Picture 3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17C96E1-AF38-DB59-9A2D-4CF33F0DE6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7998833"/>
            <a:ext cx="2233374" cy="4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4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249</TotalTime>
  <Words>45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Dela Gothic One</vt:lpstr>
      <vt:lpstr>Aharoni</vt:lpstr>
      <vt:lpstr>Arial</vt:lpstr>
      <vt:lpstr>Calibri</vt:lpstr>
      <vt:lpstr>Calibri Light</vt:lpstr>
      <vt:lpstr>Source Sans Pro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Hart</dc:creator>
  <cp:lastModifiedBy>Alex Hart</cp:lastModifiedBy>
  <cp:revision>8</cp:revision>
  <dcterms:created xsi:type="dcterms:W3CDTF">2023-12-21T18:31:14Z</dcterms:created>
  <dcterms:modified xsi:type="dcterms:W3CDTF">2024-01-24T15:08:31Z</dcterms:modified>
</cp:coreProperties>
</file>