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358"/>
    <a:srgbClr val="824760"/>
    <a:srgbClr val="CEF5FE"/>
    <a:srgbClr val="FFF5F4"/>
    <a:srgbClr val="FFE9B4"/>
    <a:srgbClr val="CCFEC9"/>
    <a:srgbClr val="FDC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66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k stick figure with rainbow superhero cape ">
            <a:extLst>
              <a:ext uri="{FF2B5EF4-FFF2-40B4-BE49-F238E27FC236}">
                <a16:creationId xmlns:a16="http://schemas.microsoft.com/office/drawing/2014/main" id="{3A2C6546-43AB-836D-63B5-F8E33CA9D49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 rot="20775700">
            <a:off x="1092027" y="517494"/>
            <a:ext cx="4679578" cy="27432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CAAE13C-48A7-5E5E-B6FE-CF0585F95DD9}"/>
              </a:ext>
            </a:extLst>
          </p:cNvPr>
          <p:cNvSpPr/>
          <p:nvPr/>
        </p:nvSpPr>
        <p:spPr>
          <a:xfrm>
            <a:off x="4102011" y="5808622"/>
            <a:ext cx="3034749" cy="420661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CA95C54-F7E7-8C83-BF37-5343B1658639}"/>
              </a:ext>
            </a:extLst>
          </p:cNvPr>
          <p:cNvSpPr/>
          <p:nvPr/>
        </p:nvSpPr>
        <p:spPr>
          <a:xfrm>
            <a:off x="145773" y="5808622"/>
            <a:ext cx="2650435" cy="420661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145773" y="8004313"/>
            <a:ext cx="2650435" cy="406657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35358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1353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6D763287-340B-3205-CC57-185D891734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55" y="2688027"/>
            <a:ext cx="6894089" cy="1008621"/>
          </a:xfrm>
          <a:prstGeom prst="rect">
            <a:avLst/>
          </a:prstGeom>
        </p:spPr>
      </p:pic>
      <p:pic>
        <p:nvPicPr>
          <p:cNvPr id="6" name="Picture 5" descr="Sharing your workplace story to create change.&#10;">
            <a:extLst>
              <a:ext uri="{FF2B5EF4-FFF2-40B4-BE49-F238E27FC236}">
                <a16:creationId xmlns:a16="http://schemas.microsoft.com/office/drawing/2014/main" id="{2B34AEF4-5AD3-0417-68AE-0E910D92A0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3" y="334441"/>
            <a:ext cx="5719212" cy="2618535"/>
          </a:xfrm>
          <a:prstGeom prst="rect">
            <a:avLst/>
          </a:prstGeom>
        </p:spPr>
      </p:pic>
      <p:pic>
        <p:nvPicPr>
          <p:cNvPr id="10" name="Picture 9" descr="A green background with white text&#10;&#10;Description automatically generated">
            <a:extLst>
              <a:ext uri="{FF2B5EF4-FFF2-40B4-BE49-F238E27FC236}">
                <a16:creationId xmlns:a16="http://schemas.microsoft.com/office/drawing/2014/main" id="{84D6E20B-FE7C-9598-E1E6-D923EE8FD2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4" y="3754912"/>
            <a:ext cx="7035406" cy="1784483"/>
          </a:xfrm>
          <a:prstGeom prst="rect">
            <a:avLst/>
          </a:prstGeom>
        </p:spPr>
      </p:pic>
      <p:pic>
        <p:nvPicPr>
          <p:cNvPr id="15" name="Picture 1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75CBAF3-D47C-EBBA-6165-48BE260FFE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011" y="5813020"/>
            <a:ext cx="2626847" cy="482143"/>
          </a:xfrm>
          <a:prstGeom prst="rect">
            <a:avLst/>
          </a:prstGeom>
        </p:spPr>
      </p:pic>
      <p:pic>
        <p:nvPicPr>
          <p:cNvPr id="19" name="Picture 1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0781FBF-8DEC-6EBF-0FF5-1AFB124ABE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55" y="5802967"/>
            <a:ext cx="2128079" cy="482143"/>
          </a:xfrm>
          <a:prstGeom prst="rect">
            <a:avLst/>
          </a:prstGeom>
        </p:spPr>
      </p:pic>
      <p:pic>
        <p:nvPicPr>
          <p:cNvPr id="25" name="Picture 2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6F58687-9B30-D062-376E-9BA61A4F80D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55" y="7998833"/>
            <a:ext cx="2233374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264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7</cp:revision>
  <dcterms:created xsi:type="dcterms:W3CDTF">2023-12-21T18:31:14Z</dcterms:created>
  <dcterms:modified xsi:type="dcterms:W3CDTF">2024-01-23T20:59:41Z</dcterms:modified>
</cp:coreProperties>
</file>