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358"/>
    <a:srgbClr val="824760"/>
    <a:srgbClr val="FDC942"/>
    <a:srgbClr val="FD7B70"/>
    <a:srgbClr val="FFE9B4"/>
    <a:srgbClr val="CCFEC9"/>
    <a:srgbClr val="FFF5F4"/>
    <a:srgbClr val="CEF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74" y="66"/>
      </p:cViewPr>
      <p:guideLst>
        <p:guide orient="horz" pos="333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20956"/>
            <a:ext cx="6217920" cy="366098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23125"/>
            <a:ext cx="5486400" cy="2538835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5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9858"/>
            <a:ext cx="157734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9858"/>
            <a:ext cx="4640580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621600"/>
            <a:ext cx="6309360" cy="43741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037179"/>
            <a:ext cx="6309360" cy="2300287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9861"/>
            <a:ext cx="630936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77783"/>
            <a:ext cx="3094672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841115"/>
            <a:ext cx="309467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77783"/>
            <a:ext cx="3109913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841115"/>
            <a:ext cx="3109913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14054"/>
            <a:ext cx="3703320" cy="7472892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14054"/>
            <a:ext cx="3703320" cy="7472892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9861"/>
            <a:ext cx="630936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99291"/>
            <a:ext cx="630936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746406"/>
            <a:ext cx="246888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6566DB5-977C-80F2-18E3-968BEA60AC94}"/>
              </a:ext>
            </a:extLst>
          </p:cNvPr>
          <p:cNvSpPr/>
          <p:nvPr/>
        </p:nvSpPr>
        <p:spPr>
          <a:xfrm>
            <a:off x="4078418" y="5777124"/>
            <a:ext cx="3091009" cy="420660"/>
          </a:xfrm>
          <a:prstGeom prst="roundRect">
            <a:avLst/>
          </a:prstGeom>
          <a:solidFill>
            <a:srgbClr val="FDC942"/>
          </a:solidFill>
          <a:ln>
            <a:solidFill>
              <a:srgbClr val="FDC94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D12FC67-2B10-720C-FA29-B55953EF2AC6}"/>
              </a:ext>
            </a:extLst>
          </p:cNvPr>
          <p:cNvSpPr/>
          <p:nvPr/>
        </p:nvSpPr>
        <p:spPr>
          <a:xfrm>
            <a:off x="145773" y="5789960"/>
            <a:ext cx="2650435" cy="420660"/>
          </a:xfrm>
          <a:prstGeom prst="roundRect">
            <a:avLst/>
          </a:prstGeom>
          <a:solidFill>
            <a:srgbClr val="FDC942"/>
          </a:solidFill>
          <a:ln>
            <a:solidFill>
              <a:srgbClr val="FDC94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DBD34F-273C-D854-0103-F6C5236D1FF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1354515" y="207184"/>
            <a:ext cx="4606169" cy="3450776"/>
          </a:xfrm>
          <a:prstGeom prst="rect">
            <a:avLst/>
          </a:prstGeom>
        </p:spPr>
      </p:pic>
      <p:pic>
        <p:nvPicPr>
          <p:cNvPr id="14" name="Picture 13" descr="A yellow and blue sign&#10;&#10;Description automatically generated">
            <a:extLst>
              <a:ext uri="{FF2B5EF4-FFF2-40B4-BE49-F238E27FC236}">
                <a16:creationId xmlns:a16="http://schemas.microsoft.com/office/drawing/2014/main" id="{99C02E24-CBE0-C3B5-1FFA-1CF8D18E9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07" y="8794248"/>
            <a:ext cx="1330868" cy="7694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77784" y="9657422"/>
            <a:ext cx="231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E6A9D43-5C96-8093-75AB-BE0066B44462}"/>
              </a:ext>
            </a:extLst>
          </p:cNvPr>
          <p:cNvSpPr/>
          <p:nvPr/>
        </p:nvSpPr>
        <p:spPr>
          <a:xfrm>
            <a:off x="145773" y="8004313"/>
            <a:ext cx="2650435" cy="406657"/>
          </a:xfrm>
          <a:prstGeom prst="roundRect">
            <a:avLst/>
          </a:prstGeom>
          <a:solidFill>
            <a:srgbClr val="FDC942"/>
          </a:solidFill>
          <a:ln>
            <a:solidFill>
              <a:srgbClr val="FDC94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 Black" panose="020B0803030403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430571" y="6361043"/>
            <a:ext cx="2266244" cy="1455458"/>
          </a:xfrm>
          <a:prstGeom prst="rect">
            <a:avLst/>
          </a:prstGeom>
          <a:solidFill>
            <a:srgbClr val="FDC942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5D1DFA-4ADA-A075-5359-B54A2428777E}"/>
              </a:ext>
            </a:extLst>
          </p:cNvPr>
          <p:cNvSpPr/>
          <p:nvPr/>
        </p:nvSpPr>
        <p:spPr>
          <a:xfrm>
            <a:off x="145773" y="145774"/>
            <a:ext cx="7023654" cy="10243930"/>
          </a:xfrm>
          <a:prstGeom prst="rect">
            <a:avLst/>
          </a:prstGeom>
          <a:noFill/>
          <a:ln w="76200">
            <a:solidFill>
              <a:srgbClr val="FDC9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A4C308-2487-6BED-EB8A-C85ACDB03825}"/>
              </a:ext>
            </a:extLst>
          </p:cNvPr>
          <p:cNvSpPr txBox="1"/>
          <p:nvPr/>
        </p:nvSpPr>
        <p:spPr>
          <a:xfrm>
            <a:off x="4078418" y="6361043"/>
            <a:ext cx="3034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b="1" dirty="0">
                <a:latin typeface="Aharoni" panose="02010803020104030203" pitchFamily="2" charset="-79"/>
                <a:cs typeface="Aharoni" panose="02010803020104030203" pitchFamily="2" charset="-79"/>
              </a:rPr>
              <a:t>When: </a:t>
            </a: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[insert date]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latin typeface="Aharoni" panose="02010803020104030203" pitchFamily="2" charset="-79"/>
                <a:cs typeface="Aharoni" panose="02010803020104030203" pitchFamily="2" charset="-79"/>
              </a:rPr>
              <a:t>Time: </a:t>
            </a: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[insert time]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latin typeface="Aharoni" panose="02010803020104030203" pitchFamily="2" charset="-79"/>
                <a:cs typeface="Aharoni" panose="02010803020104030203" pitchFamily="2" charset="-79"/>
              </a:rPr>
              <a:t>Location: </a:t>
            </a: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[insert location]</a:t>
            </a:r>
          </a:p>
          <a:p>
            <a:r>
              <a:rPr lang="en-US" sz="1800" b="1" dirty="0">
                <a:latin typeface="Aharoni" panose="02010803020104030203" pitchFamily="2" charset="-79"/>
                <a:cs typeface="Aharoni" panose="02010803020104030203" pitchFamily="2" charset="-79"/>
              </a:rPr>
              <a:t>Other information: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[Log in details, point of contact for questions, etc.]</a:t>
            </a:r>
          </a:p>
        </p:txBody>
      </p:sp>
      <p:pic>
        <p:nvPicPr>
          <p:cNvPr id="32" name="Picture 31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51FC8BDB-D9BE-45CC-8448-1B26F1AC1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8834374"/>
            <a:ext cx="1074035" cy="676643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1576816" y="8782125"/>
            <a:ext cx="0" cy="761586"/>
          </a:xfrm>
          <a:prstGeom prst="line">
            <a:avLst/>
          </a:prstGeom>
          <a:ln>
            <a:solidFill>
              <a:srgbClr val="1353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black background with purple text">
            <a:extLst>
              <a:ext uri="{FF2B5EF4-FFF2-40B4-BE49-F238E27FC236}">
                <a16:creationId xmlns:a16="http://schemas.microsoft.com/office/drawing/2014/main" id="{E83A9901-42AC-32B9-982E-DB4A333F2A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03" y="2432392"/>
            <a:ext cx="5511392" cy="1174877"/>
          </a:xfrm>
          <a:prstGeom prst="rect">
            <a:avLst/>
          </a:prstGeom>
        </p:spPr>
      </p:pic>
      <p:pic>
        <p:nvPicPr>
          <p:cNvPr id="8" name="Picture 7" descr="A black background with purple text&#10;&#10;Description automatically generated">
            <a:extLst>
              <a:ext uri="{FF2B5EF4-FFF2-40B4-BE49-F238E27FC236}">
                <a16:creationId xmlns:a16="http://schemas.microsoft.com/office/drawing/2014/main" id="{102E7952-FAA1-BA96-E917-9C00AAEF01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35" y="470709"/>
            <a:ext cx="6680727" cy="2366379"/>
          </a:xfrm>
          <a:prstGeom prst="rect">
            <a:avLst/>
          </a:prstGeom>
        </p:spPr>
      </p:pic>
      <p:pic>
        <p:nvPicPr>
          <p:cNvPr id="10" name="Picture 9" descr="A yellow background with blue text&#10;&#10;Description automatically generated">
            <a:extLst>
              <a:ext uri="{FF2B5EF4-FFF2-40B4-BE49-F238E27FC236}">
                <a16:creationId xmlns:a16="http://schemas.microsoft.com/office/drawing/2014/main" id="{7E9932EA-003E-B241-85F4-3BCD38668F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3" y="3843478"/>
            <a:ext cx="7035406" cy="1687500"/>
          </a:xfrm>
          <a:prstGeom prst="rect">
            <a:avLst/>
          </a:prstGeom>
        </p:spPr>
      </p:pic>
      <p:pic>
        <p:nvPicPr>
          <p:cNvPr id="15" name="Picture 14" descr="A black background with blue letters&#10;&#10;Description automatically generated">
            <a:extLst>
              <a:ext uri="{FF2B5EF4-FFF2-40B4-BE49-F238E27FC236}">
                <a16:creationId xmlns:a16="http://schemas.microsoft.com/office/drawing/2014/main" id="{682C91F0-81E8-9894-CAF0-5C736AEBC4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62" y="5785165"/>
            <a:ext cx="2128079" cy="482143"/>
          </a:xfrm>
          <a:prstGeom prst="rect">
            <a:avLst/>
          </a:prstGeom>
        </p:spPr>
      </p:pic>
      <p:pic>
        <p:nvPicPr>
          <p:cNvPr id="19" name="Picture 18" descr="A black background with blue letters&#10;&#10;Description automatically generated">
            <a:extLst>
              <a:ext uri="{FF2B5EF4-FFF2-40B4-BE49-F238E27FC236}">
                <a16:creationId xmlns:a16="http://schemas.microsoft.com/office/drawing/2014/main" id="{8B79F5B4-FE4E-473B-7491-5331979242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03" y="7985708"/>
            <a:ext cx="2233374" cy="482143"/>
          </a:xfrm>
          <a:prstGeom prst="rect">
            <a:avLst/>
          </a:prstGeom>
        </p:spPr>
      </p:pic>
      <p:pic>
        <p:nvPicPr>
          <p:cNvPr id="25" name="Picture 2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FCDC57E-3225-6710-81D3-5FC2BF572BC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666" y="5785165"/>
            <a:ext cx="2626847" cy="48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4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267</TotalTime>
  <Words>45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Dela Gothic One</vt:lpstr>
      <vt:lpstr>Aharoni</vt:lpstr>
      <vt:lpstr>Arial</vt:lpstr>
      <vt:lpstr>Calibri</vt:lpstr>
      <vt:lpstr>Calibri Light</vt:lpstr>
      <vt:lpstr>Source Sans Pro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Hart</dc:creator>
  <cp:lastModifiedBy>Alex Hart</cp:lastModifiedBy>
  <cp:revision>11</cp:revision>
  <dcterms:created xsi:type="dcterms:W3CDTF">2023-12-21T18:31:14Z</dcterms:created>
  <dcterms:modified xsi:type="dcterms:W3CDTF">2024-01-23T18:28:52Z</dcterms:modified>
</cp:coreProperties>
</file>