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824760"/>
    <a:srgbClr val="CCFEC9"/>
    <a:srgbClr val="CEF5FE"/>
    <a:srgbClr val="FFE9B4"/>
    <a:srgbClr val="FFF5F4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9846AC-BF9F-C30F-7F69-14C22B24DE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13503" t="8845" r="15073" b="28722"/>
          <a:stretch/>
        </p:blipFill>
        <p:spPr>
          <a:xfrm>
            <a:off x="172277" y="167441"/>
            <a:ext cx="6940890" cy="501154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099548-B410-B440-96C4-D79B5CEE21DC}"/>
              </a:ext>
            </a:extLst>
          </p:cNvPr>
          <p:cNvSpPr/>
          <p:nvPr/>
        </p:nvSpPr>
        <p:spPr>
          <a:xfrm>
            <a:off x="4078418" y="5808622"/>
            <a:ext cx="3091009" cy="420659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0C0D992-5513-D1AE-3EB4-69E5F557E4F4}"/>
              </a:ext>
            </a:extLst>
          </p:cNvPr>
          <p:cNvSpPr/>
          <p:nvPr/>
        </p:nvSpPr>
        <p:spPr>
          <a:xfrm>
            <a:off x="145773" y="5789865"/>
            <a:ext cx="2650435" cy="420660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1353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urple text on a black background">
            <a:extLst>
              <a:ext uri="{FF2B5EF4-FFF2-40B4-BE49-F238E27FC236}">
                <a16:creationId xmlns:a16="http://schemas.microsoft.com/office/drawing/2014/main" id="{BAB934E4-EA60-B856-3D0C-AD6F5CECC5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6" y="2489247"/>
            <a:ext cx="5511392" cy="1174877"/>
          </a:xfrm>
          <a:prstGeom prst="rect">
            <a:avLst/>
          </a:prstGeom>
        </p:spPr>
      </p:pic>
      <p:pic>
        <p:nvPicPr>
          <p:cNvPr id="8" name="Picture 7" descr="Title of flyer: Fight your fears">
            <a:extLst>
              <a:ext uri="{FF2B5EF4-FFF2-40B4-BE49-F238E27FC236}">
                <a16:creationId xmlns:a16="http://schemas.microsoft.com/office/drawing/2014/main" id="{5CBB422C-3610-ACB3-F760-FCC963155B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93" y="465422"/>
            <a:ext cx="5619458" cy="2618535"/>
          </a:xfrm>
          <a:prstGeom prst="rect">
            <a:avLst/>
          </a:prstGeom>
        </p:spPr>
      </p:pic>
      <p:pic>
        <p:nvPicPr>
          <p:cNvPr id="10" name="Picture 9" descr="Allies have immense power to create culture change. But it's not always easy. Join us to address and overcome common challenges that allies at work encounter the most.&#10;">
            <a:extLst>
              <a:ext uri="{FF2B5EF4-FFF2-40B4-BE49-F238E27FC236}">
                <a16:creationId xmlns:a16="http://schemas.microsoft.com/office/drawing/2014/main" id="{2FF50B9B-B29A-4BFE-A1D7-700A599DDA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7" y="3763912"/>
            <a:ext cx="7035406" cy="1687500"/>
          </a:xfrm>
          <a:prstGeom prst="rect">
            <a:avLst/>
          </a:prstGeom>
        </p:spPr>
      </p:pic>
      <p:pic>
        <p:nvPicPr>
          <p:cNvPr id="15" name="Picture 1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DFE3043-004B-420F-53A9-F46918AE38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5794241"/>
            <a:ext cx="2128079" cy="482143"/>
          </a:xfrm>
          <a:prstGeom prst="rect">
            <a:avLst/>
          </a:prstGeom>
        </p:spPr>
      </p:pic>
      <p:pic>
        <p:nvPicPr>
          <p:cNvPr id="19" name="Picture 1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6F3FB79-09B4-AB6C-2ED6-62E05DC9A4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1" y="7998833"/>
            <a:ext cx="2233374" cy="482143"/>
          </a:xfrm>
          <a:prstGeom prst="rect">
            <a:avLst/>
          </a:prstGeom>
        </p:spPr>
      </p:pic>
      <p:pic>
        <p:nvPicPr>
          <p:cNvPr id="25" name="Picture 2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0CB40B0-A3FB-5694-D21D-2F739DBA33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419" y="5789326"/>
            <a:ext cx="2626847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7</cp:revision>
  <dcterms:created xsi:type="dcterms:W3CDTF">2023-12-21T18:31:14Z</dcterms:created>
  <dcterms:modified xsi:type="dcterms:W3CDTF">2024-01-23T18:38:09Z</dcterms:modified>
</cp:coreProperties>
</file>