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FD7B70"/>
    <a:srgbClr val="824760"/>
    <a:srgbClr val="FDC942"/>
    <a:srgbClr val="FFE9B4"/>
    <a:srgbClr val="CCFEC9"/>
    <a:srgbClr val="FFF5F4"/>
    <a:srgbClr val="CE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65528D-F87A-B869-EDA0-6EDCB955A1D0}"/>
              </a:ext>
            </a:extLst>
          </p:cNvPr>
          <p:cNvSpPr/>
          <p:nvPr/>
        </p:nvSpPr>
        <p:spPr>
          <a:xfrm>
            <a:off x="4078418" y="5773934"/>
            <a:ext cx="3091009" cy="438709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CA68AE-1109-5A37-B0E5-23C1A36A9CA1}"/>
              </a:ext>
            </a:extLst>
          </p:cNvPr>
          <p:cNvSpPr/>
          <p:nvPr/>
        </p:nvSpPr>
        <p:spPr>
          <a:xfrm>
            <a:off x="106560" y="5780312"/>
            <a:ext cx="2689648" cy="438709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5F49F-BC72-05A5-2385-DD615354A50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72277" y="175043"/>
            <a:ext cx="6988148" cy="4409641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7B7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8247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8247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ow to not let things fall bi the wayside.">
            <a:extLst>
              <a:ext uri="{FF2B5EF4-FFF2-40B4-BE49-F238E27FC236}">
                <a16:creationId xmlns:a16="http://schemas.microsoft.com/office/drawing/2014/main" id="{E7FC9D3F-2306-D86E-A678-DC47979807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8" y="2520171"/>
            <a:ext cx="5514163" cy="1174877"/>
          </a:xfrm>
          <a:prstGeom prst="rect">
            <a:avLst/>
          </a:prstGeom>
        </p:spPr>
      </p:pic>
      <p:pic>
        <p:nvPicPr>
          <p:cNvPr id="8" name="Picture 7" descr="Bi+ 101 Allyship">
            <a:extLst>
              <a:ext uri="{FF2B5EF4-FFF2-40B4-BE49-F238E27FC236}">
                <a16:creationId xmlns:a16="http://schemas.microsoft.com/office/drawing/2014/main" id="{2A89E170-CE50-C9D7-126C-DB76ED6FB0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71" y="390472"/>
            <a:ext cx="5619458" cy="2618535"/>
          </a:xfrm>
          <a:prstGeom prst="rect">
            <a:avLst/>
          </a:prstGeom>
        </p:spPr>
      </p:pic>
      <p:pic>
        <p:nvPicPr>
          <p:cNvPr id="10" name="Picture 9" descr="A purple background with white text&#10;&#10;Description automatically generated">
            <a:extLst>
              <a:ext uri="{FF2B5EF4-FFF2-40B4-BE49-F238E27FC236}">
                <a16:creationId xmlns:a16="http://schemas.microsoft.com/office/drawing/2014/main" id="{886643D2-283B-E1C6-B9AA-8C3A3E6A57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9" y="3792840"/>
            <a:ext cx="7035406" cy="1687500"/>
          </a:xfrm>
          <a:prstGeom prst="rect">
            <a:avLst/>
          </a:prstGeom>
        </p:spPr>
      </p:pic>
      <p:pic>
        <p:nvPicPr>
          <p:cNvPr id="15" name="Picture 1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1C8678F5-9BEC-AC04-BE6B-6E065607C5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006" y="5782030"/>
            <a:ext cx="2626847" cy="482143"/>
          </a:xfrm>
          <a:prstGeom prst="rect">
            <a:avLst/>
          </a:prstGeom>
        </p:spPr>
      </p:pic>
      <p:pic>
        <p:nvPicPr>
          <p:cNvPr id="19" name="Picture 1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8F8B3C4-9BBC-9E2A-E12E-C76CB97232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2" y="5782030"/>
            <a:ext cx="2128079" cy="482143"/>
          </a:xfrm>
          <a:prstGeom prst="rect">
            <a:avLst/>
          </a:prstGeom>
        </p:spPr>
      </p:pic>
      <p:pic>
        <p:nvPicPr>
          <p:cNvPr id="25" name="Picture 2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62AB71C-5468-AA75-25A6-A8098013D1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97" y="7998833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268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7</cp:revision>
  <dcterms:created xsi:type="dcterms:W3CDTF">2023-12-21T18:31:14Z</dcterms:created>
  <dcterms:modified xsi:type="dcterms:W3CDTF">2024-01-23T20:22:58Z</dcterms:modified>
</cp:coreProperties>
</file>