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315200" cy="10515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36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4760"/>
    <a:srgbClr val="FFF5F4"/>
    <a:srgbClr val="FDC942"/>
    <a:srgbClr val="FFE9B4"/>
    <a:srgbClr val="CCFEC9"/>
    <a:srgbClr val="135358"/>
    <a:srgbClr val="CEF5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3174" y="78"/>
      </p:cViewPr>
      <p:guideLst>
        <p:guide orient="horz" pos="3336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720956"/>
            <a:ext cx="6217920" cy="3660987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523125"/>
            <a:ext cx="5486400" cy="2538835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55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405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559858"/>
            <a:ext cx="1577340" cy="89114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59858"/>
            <a:ext cx="4640580" cy="891148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5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798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621600"/>
            <a:ext cx="6309360" cy="437419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7037179"/>
            <a:ext cx="6309360" cy="2300287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706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799291"/>
            <a:ext cx="3108960" cy="66720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799291"/>
            <a:ext cx="3108960" cy="66720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965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559861"/>
            <a:ext cx="6309360" cy="203253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577783"/>
            <a:ext cx="3094672" cy="1263332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841115"/>
            <a:ext cx="3094672" cy="56497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577783"/>
            <a:ext cx="3109913" cy="1263332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841115"/>
            <a:ext cx="3109913" cy="56497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2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822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689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701040"/>
            <a:ext cx="2359342" cy="245364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514054"/>
            <a:ext cx="3703320" cy="7472892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154680"/>
            <a:ext cx="2359342" cy="5844435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632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701040"/>
            <a:ext cx="2359342" cy="245364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514054"/>
            <a:ext cx="3703320" cy="7472892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154680"/>
            <a:ext cx="2359342" cy="5844435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760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559861"/>
            <a:ext cx="6309360" cy="2032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799291"/>
            <a:ext cx="6309360" cy="66720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9746406"/>
            <a:ext cx="1645920" cy="5598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9746406"/>
            <a:ext cx="2468880" cy="5598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9746406"/>
            <a:ext cx="1645920" cy="5598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1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54AF082-D079-3BAC-9B2E-14AA881947D1}"/>
              </a:ext>
            </a:extLst>
          </p:cNvPr>
          <p:cNvSpPr/>
          <p:nvPr/>
        </p:nvSpPr>
        <p:spPr>
          <a:xfrm>
            <a:off x="145773" y="145774"/>
            <a:ext cx="7023654" cy="3536400"/>
          </a:xfrm>
          <a:prstGeom prst="rect">
            <a:avLst/>
          </a:prstGeom>
          <a:gradFill flip="none" rotWithShape="1">
            <a:gsLst>
              <a:gs pos="0">
                <a:srgbClr val="FFE9B4"/>
              </a:gs>
              <a:gs pos="74000">
                <a:schemeClr val="accent4">
                  <a:lumMod val="20000"/>
                  <a:lumOff val="8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rgbClr val="FDC942"/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36AD30C-3F38-226B-4B47-56B9FE4247F7}"/>
              </a:ext>
            </a:extLst>
          </p:cNvPr>
          <p:cNvSpPr/>
          <p:nvPr/>
        </p:nvSpPr>
        <p:spPr>
          <a:xfrm>
            <a:off x="4078418" y="5808622"/>
            <a:ext cx="3091009" cy="420661"/>
          </a:xfrm>
          <a:prstGeom prst="roundRect">
            <a:avLst/>
          </a:prstGeom>
          <a:solidFill>
            <a:srgbClr val="824760"/>
          </a:solidFill>
          <a:ln>
            <a:solidFill>
              <a:srgbClr val="82476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16278D7-9841-7941-4A0F-D53E371D0498}"/>
              </a:ext>
            </a:extLst>
          </p:cNvPr>
          <p:cNvSpPr/>
          <p:nvPr/>
        </p:nvSpPr>
        <p:spPr>
          <a:xfrm>
            <a:off x="145773" y="5808622"/>
            <a:ext cx="2650435" cy="420661"/>
          </a:xfrm>
          <a:prstGeom prst="roundRect">
            <a:avLst/>
          </a:prstGeom>
          <a:solidFill>
            <a:srgbClr val="824760"/>
          </a:solidFill>
          <a:ln>
            <a:solidFill>
              <a:srgbClr val="8247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ED5773-F27C-C83A-94A6-3A75275D51C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 rot="1489750">
            <a:off x="1956216" y="430481"/>
            <a:ext cx="3402767" cy="3200400"/>
          </a:xfrm>
          <a:prstGeom prst="rect">
            <a:avLst/>
          </a:prstGeom>
        </p:spPr>
      </p:pic>
      <p:pic>
        <p:nvPicPr>
          <p:cNvPr id="14" name="Picture 13" descr="A yellow and blue sign&#10;&#10;Description automatically generated">
            <a:extLst>
              <a:ext uri="{FF2B5EF4-FFF2-40B4-BE49-F238E27FC236}">
                <a16:creationId xmlns:a16="http://schemas.microsoft.com/office/drawing/2014/main" id="{99C02E24-CBE0-C3B5-1FFA-1CF8D18E98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107" y="8794248"/>
            <a:ext cx="1330868" cy="76943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6F026F1A-6DCE-A364-397A-D7BAC8F764E7}"/>
              </a:ext>
            </a:extLst>
          </p:cNvPr>
          <p:cNvSpPr txBox="1"/>
          <p:nvPr/>
        </p:nvSpPr>
        <p:spPr>
          <a:xfrm>
            <a:off x="577784" y="9657422"/>
            <a:ext cx="23162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135358"/>
                </a:solidFill>
                <a:latin typeface="Dela Gothic One" panose="00000500000000000000" pitchFamily="2" charset="-128"/>
                <a:ea typeface="Dela Gothic One" panose="00000500000000000000" pitchFamily="2" charset="-128"/>
              </a:rPr>
              <a:t>straightforequality.org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DE6A9D43-5C96-8093-75AB-BE0066B44462}"/>
              </a:ext>
            </a:extLst>
          </p:cNvPr>
          <p:cNvSpPr/>
          <p:nvPr/>
        </p:nvSpPr>
        <p:spPr>
          <a:xfrm>
            <a:off x="145773" y="8004313"/>
            <a:ext cx="2650435" cy="406657"/>
          </a:xfrm>
          <a:prstGeom prst="roundRect">
            <a:avLst/>
          </a:prstGeom>
          <a:solidFill>
            <a:srgbClr val="824760"/>
          </a:solidFill>
          <a:ln>
            <a:solidFill>
              <a:srgbClr val="8247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 Black" panose="020B0803030403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6CFAFA5-C151-E6DA-4C01-034285C7C8C1}"/>
              </a:ext>
            </a:extLst>
          </p:cNvPr>
          <p:cNvSpPr/>
          <p:nvPr/>
        </p:nvSpPr>
        <p:spPr>
          <a:xfrm>
            <a:off x="430571" y="6361043"/>
            <a:ext cx="2266244" cy="1455458"/>
          </a:xfrm>
          <a:prstGeom prst="rect">
            <a:avLst/>
          </a:prstGeom>
          <a:solidFill>
            <a:srgbClr val="FDC942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Source Sans Pro Black" panose="020B0803030403020204" pitchFamily="34" charset="0"/>
              </a:rPr>
              <a:t>YOUR LOGO HERE</a:t>
            </a:r>
          </a:p>
          <a:p>
            <a:pPr algn="ctr"/>
            <a:r>
              <a:rPr lang="en-US" b="1" i="1" dirty="0">
                <a:solidFill>
                  <a:schemeClr val="tx1"/>
                </a:solidFill>
                <a:latin typeface="Source Sans Pro Black" panose="020B0803030403020204" pitchFamily="34" charset="0"/>
              </a:rPr>
              <a:t>(Delete this box)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15D1DFA-4ADA-A075-5359-B54A2428777E}"/>
              </a:ext>
            </a:extLst>
          </p:cNvPr>
          <p:cNvSpPr/>
          <p:nvPr/>
        </p:nvSpPr>
        <p:spPr>
          <a:xfrm>
            <a:off x="145773" y="145774"/>
            <a:ext cx="7023654" cy="10243930"/>
          </a:xfrm>
          <a:prstGeom prst="rect">
            <a:avLst/>
          </a:prstGeom>
          <a:noFill/>
          <a:ln w="76200">
            <a:solidFill>
              <a:srgbClr val="8247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EA4C308-2487-6BED-EB8A-C85ACDB03825}"/>
              </a:ext>
            </a:extLst>
          </p:cNvPr>
          <p:cNvSpPr txBox="1"/>
          <p:nvPr/>
        </p:nvSpPr>
        <p:spPr>
          <a:xfrm>
            <a:off x="4078418" y="6361043"/>
            <a:ext cx="303474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800" b="1" dirty="0">
                <a:solidFill>
                  <a:srgbClr val="13535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When: </a:t>
            </a:r>
            <a:r>
              <a:rPr lang="en-US" sz="1800" dirty="0">
                <a:solidFill>
                  <a:srgbClr val="13535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[insert date]</a:t>
            </a:r>
          </a:p>
          <a:p>
            <a:pPr>
              <a:spcAft>
                <a:spcPts val="1200"/>
              </a:spcAft>
            </a:pPr>
            <a:r>
              <a:rPr lang="en-US" sz="1800" b="1" dirty="0">
                <a:solidFill>
                  <a:srgbClr val="13535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Time: </a:t>
            </a:r>
            <a:r>
              <a:rPr lang="en-US" sz="1800" dirty="0">
                <a:solidFill>
                  <a:srgbClr val="13535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[insert time]</a:t>
            </a:r>
          </a:p>
          <a:p>
            <a:pPr>
              <a:spcAft>
                <a:spcPts val="1200"/>
              </a:spcAft>
            </a:pPr>
            <a:r>
              <a:rPr lang="en-US" sz="1800" b="1" dirty="0">
                <a:solidFill>
                  <a:srgbClr val="13535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Location: </a:t>
            </a:r>
            <a:r>
              <a:rPr lang="en-US" sz="1800" dirty="0">
                <a:solidFill>
                  <a:srgbClr val="13535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[insert location]</a:t>
            </a:r>
          </a:p>
          <a:p>
            <a:r>
              <a:rPr lang="en-US" sz="1800" b="1" dirty="0">
                <a:solidFill>
                  <a:srgbClr val="13535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Other information: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solidFill>
                  <a:srgbClr val="13535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[Log in details, point of contact for questions, etc.]</a:t>
            </a:r>
          </a:p>
        </p:txBody>
      </p:sp>
      <p:pic>
        <p:nvPicPr>
          <p:cNvPr id="32" name="Picture 31" descr="A blue and black sign with a heart&#10;&#10;Description automatically generated">
            <a:extLst>
              <a:ext uri="{FF2B5EF4-FFF2-40B4-BE49-F238E27FC236}">
                <a16:creationId xmlns:a16="http://schemas.microsoft.com/office/drawing/2014/main" id="{51FC8BDB-D9BE-45CC-8448-1B26F1AC1D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91" y="8834374"/>
            <a:ext cx="1074035" cy="676643"/>
          </a:xfrm>
          <a:prstGeom prst="rect">
            <a:avLst/>
          </a:prstGeom>
        </p:spPr>
      </p:pic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E6CEC5E-539D-8BB6-944E-2D894165996D}"/>
              </a:ext>
            </a:extLst>
          </p:cNvPr>
          <p:cNvCxnSpPr>
            <a:cxnSpLocks/>
          </p:cNvCxnSpPr>
          <p:nvPr/>
        </p:nvCxnSpPr>
        <p:spPr>
          <a:xfrm>
            <a:off x="1576816" y="8782125"/>
            <a:ext cx="0" cy="761586"/>
          </a:xfrm>
          <a:prstGeom prst="line">
            <a:avLst/>
          </a:prstGeom>
          <a:ln>
            <a:solidFill>
              <a:srgbClr val="1353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to become a better ally">
            <a:extLst>
              <a:ext uri="{FF2B5EF4-FFF2-40B4-BE49-F238E27FC236}">
                <a16:creationId xmlns:a16="http://schemas.microsoft.com/office/drawing/2014/main" id="{FFA34D5F-89CC-9C3D-B094-CC399DD393F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903" y="2470585"/>
            <a:ext cx="5511392" cy="1174877"/>
          </a:xfrm>
          <a:prstGeom prst="rect">
            <a:avLst/>
          </a:prstGeom>
        </p:spPr>
      </p:pic>
      <p:pic>
        <p:nvPicPr>
          <p:cNvPr id="9" name="Picture 8" descr="Going Beyond the Binary&#10;">
            <a:extLst>
              <a:ext uri="{FF2B5EF4-FFF2-40B4-BE49-F238E27FC236}">
                <a16:creationId xmlns:a16="http://schemas.microsoft.com/office/drawing/2014/main" id="{6FAA8A46-581C-367D-86BD-0ACCC6A7AD5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396" y="382754"/>
            <a:ext cx="5910406" cy="2618535"/>
          </a:xfrm>
          <a:prstGeom prst="rect">
            <a:avLst/>
          </a:prstGeom>
        </p:spPr>
      </p:pic>
      <p:pic>
        <p:nvPicPr>
          <p:cNvPr id="13" name="Picture 12" descr="Beyond what you've seen in the headlines... How much do you know about the &quot;T&quot; in LGBTQ+ Join us to learn more">
            <a:extLst>
              <a:ext uri="{FF2B5EF4-FFF2-40B4-BE49-F238E27FC236}">
                <a16:creationId xmlns:a16="http://schemas.microsoft.com/office/drawing/2014/main" id="{4B35E63B-D5D2-E284-1262-5F02AED53B0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72" y="3676313"/>
            <a:ext cx="7088054" cy="1784483"/>
          </a:xfrm>
          <a:prstGeom prst="rect">
            <a:avLst/>
          </a:prstGeom>
        </p:spPr>
      </p:pic>
      <p:pic>
        <p:nvPicPr>
          <p:cNvPr id="18" name="Picture 17" descr="A black and white sign with white text&#10;&#10;Description automatically generated">
            <a:extLst>
              <a:ext uri="{FF2B5EF4-FFF2-40B4-BE49-F238E27FC236}">
                <a16:creationId xmlns:a16="http://schemas.microsoft.com/office/drawing/2014/main" id="{444FFB39-DD29-C385-5EED-888E6270557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920" y="5801503"/>
            <a:ext cx="2133621" cy="482143"/>
          </a:xfrm>
          <a:prstGeom prst="rect">
            <a:avLst/>
          </a:prstGeom>
        </p:spPr>
      </p:pic>
      <p:pic>
        <p:nvPicPr>
          <p:cNvPr id="21" name="Picture 20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634A851B-2CC1-E345-5C3A-33DBF92112C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91" y="7998833"/>
            <a:ext cx="2233374" cy="482143"/>
          </a:xfrm>
          <a:prstGeom prst="rect">
            <a:avLst/>
          </a:prstGeom>
        </p:spPr>
      </p:pic>
      <p:pic>
        <p:nvPicPr>
          <p:cNvPr id="26" name="Picture 25" descr="A black and white sign with white text&#10;&#10;Description automatically generated">
            <a:extLst>
              <a:ext uri="{FF2B5EF4-FFF2-40B4-BE49-F238E27FC236}">
                <a16:creationId xmlns:a16="http://schemas.microsoft.com/office/drawing/2014/main" id="{0310E121-6136-5623-C48C-637C3C1E1E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418" y="5813020"/>
            <a:ext cx="2632389" cy="482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547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259</TotalTime>
  <Words>45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Dela Gothic One</vt:lpstr>
      <vt:lpstr>Aharoni</vt:lpstr>
      <vt:lpstr>Arial</vt:lpstr>
      <vt:lpstr>Calibri</vt:lpstr>
      <vt:lpstr>Calibri Light</vt:lpstr>
      <vt:lpstr>Source Sans Pro Black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Hart</dc:creator>
  <cp:lastModifiedBy>Alex Hart</cp:lastModifiedBy>
  <cp:revision>8</cp:revision>
  <dcterms:created xsi:type="dcterms:W3CDTF">2023-12-21T18:31:14Z</dcterms:created>
  <dcterms:modified xsi:type="dcterms:W3CDTF">2024-01-23T18:56:22Z</dcterms:modified>
</cp:coreProperties>
</file>