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51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58"/>
    <a:srgbClr val="824760"/>
    <a:srgbClr val="FDC942"/>
    <a:srgbClr val="FFE9B4"/>
    <a:srgbClr val="CCFEC9"/>
    <a:srgbClr val="FFF5F4"/>
    <a:srgbClr val="CE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74" y="66"/>
      </p:cViewPr>
      <p:guideLst>
        <p:guide orient="horz" pos="333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20956"/>
            <a:ext cx="6217920" cy="366098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23125"/>
            <a:ext cx="5486400" cy="2538835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59858"/>
            <a:ext cx="1577340" cy="89114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59858"/>
            <a:ext cx="4640580" cy="89114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621600"/>
            <a:ext cx="6309360" cy="43741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7037179"/>
            <a:ext cx="6309360" cy="2300287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59861"/>
            <a:ext cx="6309360" cy="2032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577783"/>
            <a:ext cx="3094672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841115"/>
            <a:ext cx="3094672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577783"/>
            <a:ext cx="3109913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841115"/>
            <a:ext cx="3109913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514054"/>
            <a:ext cx="3703320" cy="7472892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514054"/>
            <a:ext cx="3703320" cy="7472892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59861"/>
            <a:ext cx="6309360" cy="203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799291"/>
            <a:ext cx="6309360" cy="667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F29C-BAB4-4BE8-97C9-0CA5DB30E19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746406"/>
            <a:ext cx="246888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cky notes with question marks">
            <a:extLst>
              <a:ext uri="{FF2B5EF4-FFF2-40B4-BE49-F238E27FC236}">
                <a16:creationId xmlns:a16="http://schemas.microsoft.com/office/drawing/2014/main" id="{179334A2-39F1-6650-A095-3BB5AFFC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" y="198173"/>
            <a:ext cx="7058078" cy="470538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C580DB-D3FF-0C1A-1654-E9D77FD28330}"/>
              </a:ext>
            </a:extLst>
          </p:cNvPr>
          <p:cNvSpPr/>
          <p:nvPr/>
        </p:nvSpPr>
        <p:spPr>
          <a:xfrm>
            <a:off x="4134678" y="5807981"/>
            <a:ext cx="3034749" cy="406657"/>
          </a:xfrm>
          <a:prstGeom prst="roundRect">
            <a:avLst/>
          </a:prstGeom>
          <a:solidFill>
            <a:srgbClr val="FDC942"/>
          </a:solidFill>
          <a:ln>
            <a:solidFill>
              <a:srgbClr val="FDC94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A0A2B-63EF-C377-5269-6FE22B63AFFE}"/>
              </a:ext>
            </a:extLst>
          </p:cNvPr>
          <p:cNvSpPr/>
          <p:nvPr/>
        </p:nvSpPr>
        <p:spPr>
          <a:xfrm>
            <a:off x="145773" y="5807981"/>
            <a:ext cx="2650435" cy="406657"/>
          </a:xfrm>
          <a:prstGeom prst="roundRect">
            <a:avLst/>
          </a:prstGeom>
          <a:solidFill>
            <a:srgbClr val="FDC942"/>
          </a:solidFill>
          <a:ln>
            <a:solidFill>
              <a:srgbClr val="FDC9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and blue sign&#10;&#10;Description automatically generated">
            <a:extLst>
              <a:ext uri="{FF2B5EF4-FFF2-40B4-BE49-F238E27FC236}">
                <a16:creationId xmlns:a16="http://schemas.microsoft.com/office/drawing/2014/main" id="{99C02E24-CBE0-C3B5-1FFA-1CF8D18E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7" y="8794248"/>
            <a:ext cx="1330868" cy="769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026F1A-6DCE-A364-397A-D7BAC8F764E7}"/>
              </a:ext>
            </a:extLst>
          </p:cNvPr>
          <p:cNvSpPr txBox="1"/>
          <p:nvPr/>
        </p:nvSpPr>
        <p:spPr>
          <a:xfrm>
            <a:off x="577784" y="9657422"/>
            <a:ext cx="231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35358"/>
                </a:solidFill>
                <a:latin typeface="Dela Gothic One" panose="00000500000000000000" pitchFamily="2" charset="-128"/>
                <a:ea typeface="Dela Gothic One" panose="00000500000000000000" pitchFamily="2" charset="-128"/>
              </a:rPr>
              <a:t>straightforequality.org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6A9D43-5C96-8093-75AB-BE0066B44462}"/>
              </a:ext>
            </a:extLst>
          </p:cNvPr>
          <p:cNvSpPr/>
          <p:nvPr/>
        </p:nvSpPr>
        <p:spPr>
          <a:xfrm>
            <a:off x="145773" y="8004313"/>
            <a:ext cx="2650435" cy="406657"/>
          </a:xfrm>
          <a:prstGeom prst="roundRect">
            <a:avLst/>
          </a:prstGeom>
          <a:solidFill>
            <a:srgbClr val="FDC942"/>
          </a:solidFill>
          <a:ln>
            <a:solidFill>
              <a:srgbClr val="FDC9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Black" panose="020B08030304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CFAFA5-C151-E6DA-4C01-034285C7C8C1}"/>
              </a:ext>
            </a:extLst>
          </p:cNvPr>
          <p:cNvSpPr/>
          <p:nvPr/>
        </p:nvSpPr>
        <p:spPr>
          <a:xfrm>
            <a:off x="430571" y="6361043"/>
            <a:ext cx="2266244" cy="1455458"/>
          </a:xfrm>
          <a:prstGeom prst="rect">
            <a:avLst/>
          </a:prstGeom>
          <a:solidFill>
            <a:srgbClr val="FDC94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 Black" panose="020B0803030403020204" pitchFamily="34" charset="0"/>
              </a:rPr>
              <a:t>YOUR LOGO HERE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Source Sans Pro Black" panose="020B0803030403020204" pitchFamily="34" charset="0"/>
              </a:rPr>
              <a:t>(Delete this box)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5D1DFA-4ADA-A075-5359-B54A2428777E}"/>
              </a:ext>
            </a:extLst>
          </p:cNvPr>
          <p:cNvSpPr/>
          <p:nvPr/>
        </p:nvSpPr>
        <p:spPr>
          <a:xfrm>
            <a:off x="145773" y="145774"/>
            <a:ext cx="7023654" cy="10243930"/>
          </a:xfrm>
          <a:prstGeom prst="rect">
            <a:avLst/>
          </a:prstGeom>
          <a:noFill/>
          <a:ln w="76200">
            <a:solidFill>
              <a:srgbClr val="FDC9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A4C308-2487-6BED-EB8A-C85ACDB03825}"/>
              </a:ext>
            </a:extLst>
          </p:cNvPr>
          <p:cNvSpPr txBox="1"/>
          <p:nvPr/>
        </p:nvSpPr>
        <p:spPr>
          <a:xfrm>
            <a:off x="4078418" y="6361043"/>
            <a:ext cx="30347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date]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time]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Location: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location]</a:t>
            </a:r>
          </a:p>
          <a:p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information: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[Log in details, point of contact for questions, etc.]</a:t>
            </a:r>
          </a:p>
        </p:txBody>
      </p:sp>
      <p:pic>
        <p:nvPicPr>
          <p:cNvPr id="32" name="Picture 31" descr="A blue and black sign with a heart&#10;&#10;Description automatically generated">
            <a:extLst>
              <a:ext uri="{FF2B5EF4-FFF2-40B4-BE49-F238E27FC236}">
                <a16:creationId xmlns:a16="http://schemas.microsoft.com/office/drawing/2014/main" id="{51FC8BDB-D9BE-45CC-8448-1B26F1AC1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1" y="8834374"/>
            <a:ext cx="1074035" cy="67664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6CEC5E-539D-8BB6-944E-2D894165996D}"/>
              </a:ext>
            </a:extLst>
          </p:cNvPr>
          <p:cNvCxnSpPr>
            <a:cxnSpLocks/>
          </p:cNvCxnSpPr>
          <p:nvPr/>
        </p:nvCxnSpPr>
        <p:spPr>
          <a:xfrm>
            <a:off x="1576816" y="8782125"/>
            <a:ext cx="0" cy="761586"/>
          </a:xfrm>
          <a:prstGeom prst="line">
            <a:avLst/>
          </a:prstGeom>
          <a:ln>
            <a:solidFill>
              <a:srgbClr val="1353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he Advanced Ally's Guide to Being Active in Tough Situations">
            <a:extLst>
              <a:ext uri="{FF2B5EF4-FFF2-40B4-BE49-F238E27FC236}">
                <a16:creationId xmlns:a16="http://schemas.microsoft.com/office/drawing/2014/main" id="{81B7A070-AABB-1BCC-9BAF-0AEF3BA3A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8" y="2019201"/>
            <a:ext cx="6572660" cy="1601601"/>
          </a:xfrm>
          <a:prstGeom prst="rect">
            <a:avLst/>
          </a:prstGeom>
        </p:spPr>
      </p:pic>
      <p:pic>
        <p:nvPicPr>
          <p:cNvPr id="6" name="Picture 5" descr="What Would You Do?">
            <a:extLst>
              <a:ext uri="{FF2B5EF4-FFF2-40B4-BE49-F238E27FC236}">
                <a16:creationId xmlns:a16="http://schemas.microsoft.com/office/drawing/2014/main" id="{0B27BFE5-9812-6A86-8EC0-89256FAA6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" y="792212"/>
            <a:ext cx="7196121" cy="1543411"/>
          </a:xfrm>
          <a:prstGeom prst="rect">
            <a:avLst/>
          </a:prstGeom>
        </p:spPr>
      </p:pic>
      <p:pic>
        <p:nvPicPr>
          <p:cNvPr id="10" name="Picture 9" descr="The ultimate ally skill? Turning conflict into opportunity. Join us to learn new ally skills and how to take on some of the toughest challenges allies can face.">
            <a:extLst>
              <a:ext uri="{FF2B5EF4-FFF2-40B4-BE49-F238E27FC236}">
                <a16:creationId xmlns:a16="http://schemas.microsoft.com/office/drawing/2014/main" id="{55A195A4-1B89-6904-06EC-CD42C7DBF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3" y="3766419"/>
            <a:ext cx="7035406" cy="1687500"/>
          </a:xfrm>
          <a:prstGeom prst="rect">
            <a:avLst/>
          </a:prstGeom>
        </p:spPr>
      </p:pic>
      <p:pic>
        <p:nvPicPr>
          <p:cNvPr id="15" name="Picture 14" descr="Sponsored by:">
            <a:extLst>
              <a:ext uri="{FF2B5EF4-FFF2-40B4-BE49-F238E27FC236}">
                <a16:creationId xmlns:a16="http://schemas.microsoft.com/office/drawing/2014/main" id="{44B9CC8E-4456-E586-1A03-946FB2949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2" y="5785165"/>
            <a:ext cx="2128079" cy="482143"/>
          </a:xfrm>
          <a:prstGeom prst="rect">
            <a:avLst/>
          </a:prstGeom>
        </p:spPr>
      </p:pic>
      <p:pic>
        <p:nvPicPr>
          <p:cNvPr id="19" name="Picture 18" descr="Presented by:">
            <a:extLst>
              <a:ext uri="{FF2B5EF4-FFF2-40B4-BE49-F238E27FC236}">
                <a16:creationId xmlns:a16="http://schemas.microsoft.com/office/drawing/2014/main" id="{E7086BFB-117B-6CD5-E725-9D1ABE95C4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3" y="7998833"/>
            <a:ext cx="2233374" cy="482143"/>
          </a:xfrm>
          <a:prstGeom prst="rect">
            <a:avLst/>
          </a:prstGeom>
        </p:spPr>
      </p:pic>
      <p:pic>
        <p:nvPicPr>
          <p:cNvPr id="25" name="Picture 24" descr="Session info:">
            <a:extLst>
              <a:ext uri="{FF2B5EF4-FFF2-40B4-BE49-F238E27FC236}">
                <a16:creationId xmlns:a16="http://schemas.microsoft.com/office/drawing/2014/main" id="{9919C804-0BAB-930A-DB7F-EF1F588E3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5805697"/>
            <a:ext cx="2626847" cy="4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45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Dela Gothic One</vt:lpstr>
      <vt:lpstr>Aharoni</vt:lpstr>
      <vt:lpstr>Arial</vt:lpstr>
      <vt:lpstr>Calibri</vt:lpstr>
      <vt:lpstr>Calibri Light</vt:lpstr>
      <vt:lpstr>Source Sans Pro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Hart</dc:creator>
  <cp:lastModifiedBy>Alex Hart</cp:lastModifiedBy>
  <cp:revision>7</cp:revision>
  <dcterms:created xsi:type="dcterms:W3CDTF">2023-12-21T18:31:14Z</dcterms:created>
  <dcterms:modified xsi:type="dcterms:W3CDTF">2024-01-23T18:49:01Z</dcterms:modified>
</cp:coreProperties>
</file>