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F4"/>
    <a:srgbClr val="135358"/>
    <a:srgbClr val="824760"/>
    <a:srgbClr val="FFE9B4"/>
    <a:srgbClr val="CCFEC9"/>
    <a:srgbClr val="CEF5FE"/>
    <a:srgbClr val="FDC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74" y="66"/>
      </p:cViewPr>
      <p:guideLst>
        <p:guide orient="horz" pos="333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20956"/>
            <a:ext cx="6217920" cy="366098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523125"/>
            <a:ext cx="5486400" cy="2538835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9858"/>
            <a:ext cx="1577340" cy="89114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9858"/>
            <a:ext cx="4640580" cy="89114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621600"/>
            <a:ext cx="6309360" cy="43741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7037179"/>
            <a:ext cx="6309360" cy="2300287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99291"/>
            <a:ext cx="3108960" cy="6672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9861"/>
            <a:ext cx="6309360" cy="2032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77783"/>
            <a:ext cx="3094672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841115"/>
            <a:ext cx="3094672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77783"/>
            <a:ext cx="3109913" cy="126333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841115"/>
            <a:ext cx="3109913" cy="56497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514054"/>
            <a:ext cx="3703320" cy="7472892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701040"/>
            <a:ext cx="2359342" cy="245364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514054"/>
            <a:ext cx="3703320" cy="7472892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54680"/>
            <a:ext cx="2359342" cy="584443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9861"/>
            <a:ext cx="6309360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99291"/>
            <a:ext cx="6309360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F29C-BAB4-4BE8-97C9-0CA5DB30E19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746406"/>
            <a:ext cx="246888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746406"/>
            <a:ext cx="164592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4B0-F487-4AD1-8B96-2AA909FE8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A05968-1562-3C67-ABE2-E3BEF943D7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652879" y="180027"/>
            <a:ext cx="3490044" cy="2020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58F598-6BE1-EA1C-93E5-CED063F24B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t="2629"/>
          <a:stretch/>
        </p:blipFill>
        <p:spPr>
          <a:xfrm>
            <a:off x="172277" y="2183272"/>
            <a:ext cx="2339132" cy="14808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8FDF6A-1EEB-1049-89D4-4E442AA2F1E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5184478" y="2183273"/>
            <a:ext cx="1958445" cy="14808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1B0E3E-79D1-736A-662A-715B292A579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20000"/>
          </a:blip>
          <a:srcRect l="283" t="-24" r="-1"/>
          <a:stretch/>
        </p:blipFill>
        <p:spPr>
          <a:xfrm>
            <a:off x="172277" y="181681"/>
            <a:ext cx="3496135" cy="2045674"/>
          </a:xfrm>
          <a:prstGeom prst="rect">
            <a:avLst/>
          </a:prstGeom>
        </p:spPr>
      </p:pic>
      <p:pic>
        <p:nvPicPr>
          <p:cNvPr id="14" name="Picture 13" descr="A yellow and blue sign&#10;&#10;Description automatically generated">
            <a:extLst>
              <a:ext uri="{FF2B5EF4-FFF2-40B4-BE49-F238E27FC236}">
                <a16:creationId xmlns:a16="http://schemas.microsoft.com/office/drawing/2014/main" id="{99C02E24-CBE0-C3B5-1FFA-1CF8D18E98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07" y="8794248"/>
            <a:ext cx="1330868" cy="76943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77784" y="9657422"/>
            <a:ext cx="2316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E6A9D43-5C96-8093-75AB-BE0066B44462}"/>
              </a:ext>
            </a:extLst>
          </p:cNvPr>
          <p:cNvSpPr/>
          <p:nvPr/>
        </p:nvSpPr>
        <p:spPr>
          <a:xfrm>
            <a:off x="145773" y="8004313"/>
            <a:ext cx="2650435" cy="406657"/>
          </a:xfrm>
          <a:prstGeom prst="roundRect">
            <a:avLst/>
          </a:prstGeom>
          <a:solidFill>
            <a:srgbClr val="824760"/>
          </a:solidFill>
          <a:ln>
            <a:solidFill>
              <a:srgbClr val="8247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ource Sans Pro Black" panose="020B0803030403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E0423F-A121-C986-9061-DAB522E764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773" y="5808623"/>
            <a:ext cx="2664183" cy="420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430571" y="6361043"/>
            <a:ext cx="2266244" cy="1455458"/>
          </a:xfrm>
          <a:prstGeom prst="rect">
            <a:avLst/>
          </a:prstGeom>
          <a:solidFill>
            <a:srgbClr val="FDC942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chemeClr val="tx1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15D1DFA-4ADA-A075-5359-B54A2428777E}"/>
              </a:ext>
            </a:extLst>
          </p:cNvPr>
          <p:cNvSpPr/>
          <p:nvPr/>
        </p:nvSpPr>
        <p:spPr>
          <a:xfrm>
            <a:off x="145773" y="145774"/>
            <a:ext cx="7023654" cy="10243930"/>
          </a:xfrm>
          <a:prstGeom prst="rect">
            <a:avLst/>
          </a:prstGeom>
          <a:noFill/>
          <a:ln w="76200">
            <a:solidFill>
              <a:srgbClr val="8247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C0C133D-EDDE-46BA-DB61-37BB8E9CEE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4678" y="5808623"/>
            <a:ext cx="3034749" cy="42066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EA4C308-2487-6BED-EB8A-C85ACDB03825}"/>
              </a:ext>
            </a:extLst>
          </p:cNvPr>
          <p:cNvSpPr txBox="1"/>
          <p:nvPr/>
        </p:nvSpPr>
        <p:spPr>
          <a:xfrm>
            <a:off x="4078418" y="6361043"/>
            <a:ext cx="30347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When: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date]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Time: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time]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Location: </a:t>
            </a: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[insert location]</a:t>
            </a:r>
          </a:p>
          <a:p>
            <a:r>
              <a:rPr lang="en-US" sz="1800" b="1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information: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13535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[Log in details, point of contact for questions, etc.]</a:t>
            </a:r>
          </a:p>
        </p:txBody>
      </p:sp>
      <p:pic>
        <p:nvPicPr>
          <p:cNvPr id="32" name="Picture 31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51FC8BDB-D9BE-45CC-8448-1B26F1AC1D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1" y="8834374"/>
            <a:ext cx="1074035" cy="676643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1576816" y="8782125"/>
            <a:ext cx="0" cy="761586"/>
          </a:xfrm>
          <a:prstGeom prst="line">
            <a:avLst/>
          </a:prstGeom>
          <a:ln>
            <a:solidFill>
              <a:srgbClr val="1353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95C2B4FC-FD40-3073-92A8-7B442763A452}"/>
              </a:ext>
            </a:extLst>
          </p:cNvPr>
          <p:cNvPicPr>
            <a:picLocks noChangeAspect="1"/>
          </p:cNvPicPr>
          <p:nvPr/>
        </p:nvPicPr>
        <p:blipFill>
          <a:blip r:embed="rId10">
            <a:alphaModFix amt="20000"/>
          </a:blip>
          <a:stretch>
            <a:fillRect/>
          </a:stretch>
        </p:blipFill>
        <p:spPr>
          <a:xfrm>
            <a:off x="2503371" y="2200752"/>
            <a:ext cx="2696640" cy="1463372"/>
          </a:xfrm>
          <a:prstGeom prst="rect">
            <a:avLst/>
          </a:prstGeom>
        </p:spPr>
      </p:pic>
      <p:pic>
        <p:nvPicPr>
          <p:cNvPr id="8" name="Picture 7" descr="Understanding and Supporting Expansive LGBTQ+ Identities">
            <a:extLst>
              <a:ext uri="{FF2B5EF4-FFF2-40B4-BE49-F238E27FC236}">
                <a16:creationId xmlns:a16="http://schemas.microsoft.com/office/drawing/2014/main" id="{FB4190AB-481D-81C5-97DD-8C9CD4D047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83" y="1714437"/>
            <a:ext cx="5514163" cy="1601601"/>
          </a:xfrm>
          <a:prstGeom prst="rect">
            <a:avLst/>
          </a:prstGeom>
        </p:spPr>
      </p:pic>
      <p:pic>
        <p:nvPicPr>
          <p:cNvPr id="10" name="Picture 9" descr="What the Plus?">
            <a:extLst>
              <a:ext uri="{FF2B5EF4-FFF2-40B4-BE49-F238E27FC236}">
                <a16:creationId xmlns:a16="http://schemas.microsoft.com/office/drawing/2014/main" id="{82201416-8C03-58C9-D2B4-34067582170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35" y="469815"/>
            <a:ext cx="6093288" cy="1704126"/>
          </a:xfrm>
          <a:prstGeom prst="rect">
            <a:avLst/>
          </a:prstGeom>
        </p:spPr>
      </p:pic>
      <p:pic>
        <p:nvPicPr>
          <p:cNvPr id="15" name="Picture 14" descr="Lesbian, gay, bisexual, transgender, queer... easy, right? Not quite. Join us to learn more about a few expansive LGBTQ+ identities that make up the &quot;+&quot;.">
            <a:extLst>
              <a:ext uri="{FF2B5EF4-FFF2-40B4-BE49-F238E27FC236}">
                <a16:creationId xmlns:a16="http://schemas.microsoft.com/office/drawing/2014/main" id="{C56FCA8C-2B30-0B2D-45EE-19AE6091CB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76" y="3663144"/>
            <a:ext cx="7035406" cy="1784483"/>
          </a:xfrm>
          <a:prstGeom prst="rect">
            <a:avLst/>
          </a:prstGeom>
        </p:spPr>
      </p:pic>
      <p:pic>
        <p:nvPicPr>
          <p:cNvPr id="21" name="Picture 2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048CAD8-60DA-DB83-D298-8ECA3728556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62" y="5795717"/>
            <a:ext cx="2128079" cy="482143"/>
          </a:xfrm>
          <a:prstGeom prst="rect">
            <a:avLst/>
          </a:prstGeom>
        </p:spPr>
      </p:pic>
      <p:pic>
        <p:nvPicPr>
          <p:cNvPr id="29" name="Picture 28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CD3406B-AAA6-F6CF-1B1A-864B3AA3E27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678" y="5813020"/>
            <a:ext cx="2626847" cy="482143"/>
          </a:xfrm>
          <a:prstGeom prst="rect">
            <a:avLst/>
          </a:prstGeom>
        </p:spPr>
      </p:pic>
      <p:pic>
        <p:nvPicPr>
          <p:cNvPr id="31" name="Picture 3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EE1D660-EDEE-5A05-BAFD-956D65B6ED2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35" y="7985708"/>
            <a:ext cx="2233374" cy="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248</TotalTime>
  <Words>45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Dela Gothic One</vt:lpstr>
      <vt:lpstr>Aharoni</vt:lpstr>
      <vt:lpstr>Arial</vt:lpstr>
      <vt:lpstr>Calibri</vt:lpstr>
      <vt:lpstr>Calibri Light</vt:lpstr>
      <vt:lpstr>Source Sans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Hart</dc:creator>
  <cp:lastModifiedBy>Alex Hart</cp:lastModifiedBy>
  <cp:revision>18</cp:revision>
  <dcterms:created xsi:type="dcterms:W3CDTF">2023-12-21T18:31:14Z</dcterms:created>
  <dcterms:modified xsi:type="dcterms:W3CDTF">2024-01-23T19:03:46Z</dcterms:modified>
</cp:coreProperties>
</file>