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824760"/>
    <a:srgbClr val="FFE9B4"/>
    <a:srgbClr val="CCFEC9"/>
    <a:srgbClr val="FFF5F4"/>
    <a:srgbClr val="CEF5FE"/>
    <a:srgbClr val="FDC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DFA394-E4DE-7E68-D8EC-25C73369A7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10396" t="11713" r="10396"/>
          <a:stretch/>
        </p:blipFill>
        <p:spPr>
          <a:xfrm>
            <a:off x="145772" y="125896"/>
            <a:ext cx="7023655" cy="4179894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E0423F-A121-C986-9061-DAB522E76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73" y="5808623"/>
            <a:ext cx="2664183" cy="420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8247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C0C133D-EDDE-46BA-DB61-37BB8E9C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4678" y="5808623"/>
            <a:ext cx="3034749" cy="42066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emonstrating acceptance and support.">
            <a:extLst>
              <a:ext uri="{FF2B5EF4-FFF2-40B4-BE49-F238E27FC236}">
                <a16:creationId xmlns:a16="http://schemas.microsoft.com/office/drawing/2014/main" id="{ACA60E21-57ED-7DFE-BB5A-934764CD78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15" y="2354717"/>
            <a:ext cx="5647168" cy="1177648"/>
          </a:xfrm>
          <a:prstGeom prst="rect">
            <a:avLst/>
          </a:prstGeom>
        </p:spPr>
      </p:pic>
      <p:pic>
        <p:nvPicPr>
          <p:cNvPr id="6" name="Picture 5" descr="When someone comes out.">
            <a:extLst>
              <a:ext uri="{FF2B5EF4-FFF2-40B4-BE49-F238E27FC236}">
                <a16:creationId xmlns:a16="http://schemas.microsoft.com/office/drawing/2014/main" id="{B1401612-E964-319A-6636-0713777D8C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98" y="320623"/>
            <a:ext cx="6425801" cy="2618535"/>
          </a:xfrm>
          <a:prstGeom prst="rect">
            <a:avLst/>
          </a:prstGeom>
        </p:spPr>
      </p:pic>
      <p:pic>
        <p:nvPicPr>
          <p:cNvPr id="8" name="Picture 7" descr="Coming out isn't just a statement. It has an impact. Join us to learn ways you can support LGBTQ+ people at any step on their coming out journey.">
            <a:extLst>
              <a:ext uri="{FF2B5EF4-FFF2-40B4-BE49-F238E27FC236}">
                <a16:creationId xmlns:a16="http://schemas.microsoft.com/office/drawing/2014/main" id="{0E727946-63ED-36E7-53D7-334886E6F0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1" y="3694895"/>
            <a:ext cx="7035406" cy="1687500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B397232-04B1-D3DA-5C7E-E7C828EA3E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5777881"/>
            <a:ext cx="2128079" cy="482143"/>
          </a:xfrm>
          <a:prstGeom prst="rect">
            <a:avLst/>
          </a:prstGeom>
        </p:spPr>
      </p:pic>
      <p:pic>
        <p:nvPicPr>
          <p:cNvPr id="15" name="Picture 1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C2416D6-3FD0-AC6B-6971-C35F3D55F7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435" y="5789118"/>
            <a:ext cx="2626847" cy="482143"/>
          </a:xfrm>
          <a:prstGeom prst="rect">
            <a:avLst/>
          </a:prstGeom>
        </p:spPr>
      </p:pic>
      <p:pic>
        <p:nvPicPr>
          <p:cNvPr id="21" name="Picture 2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E4CD697-C33D-A5BE-6AC3-5A361E48E88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7985708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251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8</cp:revision>
  <dcterms:created xsi:type="dcterms:W3CDTF">2023-12-21T18:31:14Z</dcterms:created>
  <dcterms:modified xsi:type="dcterms:W3CDTF">2024-01-23T20:39:38Z</dcterms:modified>
</cp:coreProperties>
</file>