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sldIdLst>
    <p:sldId id="258" r:id="rId5"/>
  </p:sldIdLst>
  <p:sldSz cx="10058400" cy="155448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4896" userDrawn="1">
          <p15:clr>
            <a:srgbClr val="A4A3A4"/>
          </p15:clr>
        </p15:guide>
        <p15:guide id="4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94296" autoAdjust="0"/>
  </p:normalViewPr>
  <p:slideViewPr>
    <p:cSldViewPr snapToGrid="0">
      <p:cViewPr varScale="1">
        <p:scale>
          <a:sx n="34" d="100"/>
          <a:sy n="34" d="100"/>
        </p:scale>
        <p:origin x="2794" y="101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627B3E5-3364-A67A-E0CC-AB775C617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270" y="3581191"/>
            <a:ext cx="10062210" cy="6442709"/>
            <a:chOff x="-1270" y="4254958"/>
            <a:chExt cx="10062210" cy="6442709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AE0077A-E9A0-0195-A221-AFD7229ED547}"/>
                </a:ext>
              </a:extLst>
            </p:cNvPr>
            <p:cNvSpPr/>
            <p:nvPr/>
          </p:nvSpPr>
          <p:spPr>
            <a:xfrm>
              <a:off x="1270" y="5202378"/>
              <a:ext cx="10059670" cy="5304790"/>
            </a:xfrm>
            <a:custGeom>
              <a:avLst/>
              <a:gdLst>
                <a:gd name="connsiteX0" fmla="*/ 10057130 w 10059670"/>
                <a:gd name="connsiteY0" fmla="*/ 121920 h 5304790"/>
                <a:gd name="connsiteX1" fmla="*/ 9522460 w 10059670"/>
                <a:gd name="connsiteY1" fmla="*/ 0 h 5304790"/>
                <a:gd name="connsiteX2" fmla="*/ 9522460 w 10059670"/>
                <a:gd name="connsiteY2" fmla="*/ 0 h 5304790"/>
                <a:gd name="connsiteX3" fmla="*/ 9517380 w 10059670"/>
                <a:gd name="connsiteY3" fmla="*/ 0 h 5304790"/>
                <a:gd name="connsiteX4" fmla="*/ 9509760 w 10059670"/>
                <a:gd name="connsiteY4" fmla="*/ 0 h 5304790"/>
                <a:gd name="connsiteX5" fmla="*/ 9509760 w 10059670"/>
                <a:gd name="connsiteY5" fmla="*/ 0 h 5304790"/>
                <a:gd name="connsiteX6" fmla="*/ 8230870 w 10059670"/>
                <a:gd name="connsiteY6" fmla="*/ 1291590 h 5304790"/>
                <a:gd name="connsiteX7" fmla="*/ 8228330 w 10059670"/>
                <a:gd name="connsiteY7" fmla="*/ 1291590 h 5304790"/>
                <a:gd name="connsiteX8" fmla="*/ 8228330 w 10059670"/>
                <a:gd name="connsiteY8" fmla="*/ 3284220 h 5304790"/>
                <a:gd name="connsiteX9" fmla="*/ 8229600 w 10059670"/>
                <a:gd name="connsiteY9" fmla="*/ 3284220 h 5304790"/>
                <a:gd name="connsiteX10" fmla="*/ 6372860 w 10059670"/>
                <a:gd name="connsiteY10" fmla="*/ 5115560 h 5304790"/>
                <a:gd name="connsiteX11" fmla="*/ 4523740 w 10059670"/>
                <a:gd name="connsiteY11" fmla="*/ 3267710 h 5304790"/>
                <a:gd name="connsiteX12" fmla="*/ 3244850 w 10059670"/>
                <a:gd name="connsiteY12" fmla="*/ 1976120 h 5304790"/>
                <a:gd name="connsiteX13" fmla="*/ 3244850 w 10059670"/>
                <a:gd name="connsiteY13" fmla="*/ 1976120 h 5304790"/>
                <a:gd name="connsiteX14" fmla="*/ 3239770 w 10059670"/>
                <a:gd name="connsiteY14" fmla="*/ 1976120 h 5304790"/>
                <a:gd name="connsiteX15" fmla="*/ 3232150 w 10059670"/>
                <a:gd name="connsiteY15" fmla="*/ 1976120 h 5304790"/>
                <a:gd name="connsiteX16" fmla="*/ 3232150 w 10059670"/>
                <a:gd name="connsiteY16" fmla="*/ 1976120 h 5304790"/>
                <a:gd name="connsiteX17" fmla="*/ 1953260 w 10059670"/>
                <a:gd name="connsiteY17" fmla="*/ 3267710 h 5304790"/>
                <a:gd name="connsiteX18" fmla="*/ 1955800 w 10059670"/>
                <a:gd name="connsiteY18" fmla="*/ 3267710 h 5304790"/>
                <a:gd name="connsiteX19" fmla="*/ 99060 w 10059670"/>
                <a:gd name="connsiteY19" fmla="*/ 5115560 h 5304790"/>
                <a:gd name="connsiteX20" fmla="*/ 0 w 10059670"/>
                <a:gd name="connsiteY20" fmla="*/ 5113020 h 5304790"/>
                <a:gd name="connsiteX21" fmla="*/ 0 w 10059670"/>
                <a:gd name="connsiteY21" fmla="*/ 5302250 h 5304790"/>
                <a:gd name="connsiteX22" fmla="*/ 96520 w 10059670"/>
                <a:gd name="connsiteY22" fmla="*/ 5304790 h 5304790"/>
                <a:gd name="connsiteX23" fmla="*/ 96520 w 10059670"/>
                <a:gd name="connsiteY23" fmla="*/ 5304790 h 5304790"/>
                <a:gd name="connsiteX24" fmla="*/ 99060 w 10059670"/>
                <a:gd name="connsiteY24" fmla="*/ 5304790 h 5304790"/>
                <a:gd name="connsiteX25" fmla="*/ 105410 w 10059670"/>
                <a:gd name="connsiteY25" fmla="*/ 5304790 h 5304790"/>
                <a:gd name="connsiteX26" fmla="*/ 105410 w 10059670"/>
                <a:gd name="connsiteY26" fmla="*/ 5304790 h 5304790"/>
                <a:gd name="connsiteX27" fmla="*/ 2145030 w 10059670"/>
                <a:gd name="connsiteY27" fmla="*/ 3255010 h 5304790"/>
                <a:gd name="connsiteX28" fmla="*/ 2142490 w 10059670"/>
                <a:gd name="connsiteY28" fmla="*/ 3255010 h 5304790"/>
                <a:gd name="connsiteX29" fmla="*/ 3241040 w 10059670"/>
                <a:gd name="connsiteY29" fmla="*/ 2164080 h 5304790"/>
                <a:gd name="connsiteX30" fmla="*/ 4335780 w 10059670"/>
                <a:gd name="connsiteY30" fmla="*/ 3253740 h 5304790"/>
                <a:gd name="connsiteX31" fmla="*/ 4462780 w 10059670"/>
                <a:gd name="connsiteY31" fmla="*/ 3966210 h 5304790"/>
                <a:gd name="connsiteX32" fmla="*/ 4930140 w 10059670"/>
                <a:gd name="connsiteY32" fmla="*/ 4699000 h 5304790"/>
                <a:gd name="connsiteX33" fmla="*/ 5836920 w 10059670"/>
                <a:gd name="connsiteY33" fmla="*/ 5228590 h 5304790"/>
                <a:gd name="connsiteX34" fmla="*/ 6372860 w 10059670"/>
                <a:gd name="connsiteY34" fmla="*/ 5303520 h 5304790"/>
                <a:gd name="connsiteX35" fmla="*/ 6372860 w 10059670"/>
                <a:gd name="connsiteY35" fmla="*/ 5303520 h 5304790"/>
                <a:gd name="connsiteX36" fmla="*/ 6381750 w 10059670"/>
                <a:gd name="connsiteY36" fmla="*/ 5303520 h 5304790"/>
                <a:gd name="connsiteX37" fmla="*/ 6381750 w 10059670"/>
                <a:gd name="connsiteY37" fmla="*/ 5303520 h 5304790"/>
                <a:gd name="connsiteX38" fmla="*/ 8421370 w 10059670"/>
                <a:gd name="connsiteY38" fmla="*/ 3282950 h 5304790"/>
                <a:gd name="connsiteX39" fmla="*/ 8421370 w 10059670"/>
                <a:gd name="connsiteY39" fmla="*/ 3282950 h 5304790"/>
                <a:gd name="connsiteX40" fmla="*/ 8421370 w 10059670"/>
                <a:gd name="connsiteY40" fmla="*/ 1291590 h 5304790"/>
                <a:gd name="connsiteX41" fmla="*/ 8421370 w 10059670"/>
                <a:gd name="connsiteY41" fmla="*/ 1291590 h 5304790"/>
                <a:gd name="connsiteX42" fmla="*/ 9519920 w 10059670"/>
                <a:gd name="connsiteY42" fmla="*/ 189230 h 5304790"/>
                <a:gd name="connsiteX43" fmla="*/ 10059670 w 10059670"/>
                <a:gd name="connsiteY43" fmla="*/ 335280 h 5304790"/>
                <a:gd name="connsiteX44" fmla="*/ 10059670 w 10059670"/>
                <a:gd name="connsiteY44" fmla="*/ 121920 h 530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9670" h="5304790">
                  <a:moveTo>
                    <a:pt x="10057130" y="121920"/>
                  </a:moveTo>
                  <a:cubicBezTo>
                    <a:pt x="9894570" y="45720"/>
                    <a:pt x="9712960" y="1270"/>
                    <a:pt x="9522460" y="0"/>
                  </a:cubicBezTo>
                  <a:lnTo>
                    <a:pt x="9522460" y="0"/>
                  </a:lnTo>
                  <a:cubicBezTo>
                    <a:pt x="9521190" y="0"/>
                    <a:pt x="9519920" y="0"/>
                    <a:pt x="9517380" y="0"/>
                  </a:cubicBezTo>
                  <a:cubicBezTo>
                    <a:pt x="9514840" y="0"/>
                    <a:pt x="9512300" y="0"/>
                    <a:pt x="9509760" y="0"/>
                  </a:cubicBezTo>
                  <a:lnTo>
                    <a:pt x="9509760" y="0"/>
                  </a:lnTo>
                  <a:cubicBezTo>
                    <a:pt x="8803640" y="6350"/>
                    <a:pt x="8230870" y="584200"/>
                    <a:pt x="8230870" y="1291590"/>
                  </a:cubicBezTo>
                  <a:lnTo>
                    <a:pt x="8228330" y="1291590"/>
                  </a:lnTo>
                  <a:lnTo>
                    <a:pt x="8228330" y="3284220"/>
                  </a:lnTo>
                  <a:lnTo>
                    <a:pt x="8229600" y="3284220"/>
                  </a:lnTo>
                  <a:cubicBezTo>
                    <a:pt x="8216900" y="4295140"/>
                    <a:pt x="7381240" y="5118100"/>
                    <a:pt x="6372860" y="5115560"/>
                  </a:cubicBezTo>
                  <a:cubicBezTo>
                    <a:pt x="5361940" y="5113020"/>
                    <a:pt x="4527550" y="4281170"/>
                    <a:pt x="4523740" y="3267710"/>
                  </a:cubicBezTo>
                  <a:cubicBezTo>
                    <a:pt x="4523740" y="2559050"/>
                    <a:pt x="395097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526030" y="1982470"/>
                    <a:pt x="1953260" y="2560320"/>
                    <a:pt x="1953260" y="3267710"/>
                  </a:cubicBezTo>
                  <a:lnTo>
                    <a:pt x="1955800" y="3267710"/>
                  </a:lnTo>
                  <a:cubicBezTo>
                    <a:pt x="1949450" y="4287520"/>
                    <a:pt x="1118870" y="5114290"/>
                    <a:pt x="99060" y="5115560"/>
                  </a:cubicBezTo>
                  <a:cubicBezTo>
                    <a:pt x="66040" y="5115560"/>
                    <a:pt x="33020" y="5114290"/>
                    <a:pt x="0" y="5113020"/>
                  </a:cubicBezTo>
                  <a:lnTo>
                    <a:pt x="0" y="5302250"/>
                  </a:lnTo>
                  <a:cubicBezTo>
                    <a:pt x="31750" y="5303520"/>
                    <a:pt x="63500" y="5304790"/>
                    <a:pt x="96520" y="5304790"/>
                  </a:cubicBezTo>
                  <a:lnTo>
                    <a:pt x="96520" y="5304790"/>
                  </a:lnTo>
                  <a:cubicBezTo>
                    <a:pt x="97790" y="5304790"/>
                    <a:pt x="97790" y="5304790"/>
                    <a:pt x="99060" y="5304790"/>
                  </a:cubicBezTo>
                  <a:cubicBezTo>
                    <a:pt x="10160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1230630" y="5299710"/>
                    <a:pt x="2145030" y="4382770"/>
                    <a:pt x="2145030" y="3255010"/>
                  </a:cubicBezTo>
                  <a:lnTo>
                    <a:pt x="2142490" y="3255010"/>
                  </a:lnTo>
                  <a:cubicBezTo>
                    <a:pt x="2148840" y="2654300"/>
                    <a:pt x="2639060" y="2166620"/>
                    <a:pt x="3241040" y="2164080"/>
                  </a:cubicBezTo>
                  <a:cubicBezTo>
                    <a:pt x="3840480" y="2167890"/>
                    <a:pt x="4328160" y="2654300"/>
                    <a:pt x="4335780" y="3253740"/>
                  </a:cubicBezTo>
                  <a:cubicBezTo>
                    <a:pt x="4335780" y="3417570"/>
                    <a:pt x="4354830" y="3675380"/>
                    <a:pt x="4462780" y="3966210"/>
                  </a:cubicBezTo>
                  <a:cubicBezTo>
                    <a:pt x="4526280" y="4138930"/>
                    <a:pt x="4659630" y="4427220"/>
                    <a:pt x="4930140" y="4699000"/>
                  </a:cubicBezTo>
                  <a:cubicBezTo>
                    <a:pt x="5262880" y="5034281"/>
                    <a:pt x="5631180" y="5171440"/>
                    <a:pt x="5836920" y="5228590"/>
                  </a:cubicBezTo>
                  <a:cubicBezTo>
                    <a:pt x="6051550" y="5288281"/>
                    <a:pt x="6238240" y="5302250"/>
                    <a:pt x="6372860" y="5303520"/>
                  </a:cubicBezTo>
                  <a:cubicBezTo>
                    <a:pt x="6372860" y="5303520"/>
                    <a:pt x="6372860" y="5303520"/>
                    <a:pt x="6372860" y="5303520"/>
                  </a:cubicBezTo>
                  <a:cubicBezTo>
                    <a:pt x="6375400" y="5303520"/>
                    <a:pt x="6379210" y="5303520"/>
                    <a:pt x="6381750" y="5303520"/>
                  </a:cubicBezTo>
                  <a:lnTo>
                    <a:pt x="6381750" y="5303520"/>
                  </a:lnTo>
                  <a:cubicBezTo>
                    <a:pt x="7498080" y="5298440"/>
                    <a:pt x="8406130" y="4396740"/>
                    <a:pt x="8421370" y="3282950"/>
                  </a:cubicBezTo>
                  <a:lnTo>
                    <a:pt x="8421370" y="3282950"/>
                  </a:lnTo>
                  <a:lnTo>
                    <a:pt x="8421370" y="1291590"/>
                  </a:lnTo>
                  <a:lnTo>
                    <a:pt x="8421370" y="1291590"/>
                  </a:lnTo>
                  <a:cubicBezTo>
                    <a:pt x="8421370" y="684530"/>
                    <a:pt x="8914130" y="191770"/>
                    <a:pt x="9519920" y="189230"/>
                  </a:cubicBezTo>
                  <a:cubicBezTo>
                    <a:pt x="9716770" y="190500"/>
                    <a:pt x="9899650" y="243840"/>
                    <a:pt x="10059670" y="335280"/>
                  </a:cubicBezTo>
                  <a:lnTo>
                    <a:pt x="10059670" y="12192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30662B0-7F3D-082A-B431-879C5EA941FB}"/>
                </a:ext>
              </a:extLst>
            </p:cNvPr>
            <p:cNvSpPr/>
            <p:nvPr/>
          </p:nvSpPr>
          <p:spPr>
            <a:xfrm>
              <a:off x="2540" y="5391607"/>
              <a:ext cx="10058400" cy="5306060"/>
            </a:xfrm>
            <a:custGeom>
              <a:avLst/>
              <a:gdLst>
                <a:gd name="connsiteX0" fmla="*/ 10055860 w 10058400"/>
                <a:gd name="connsiteY0" fmla="*/ 146050 h 5306060"/>
                <a:gd name="connsiteX1" fmla="*/ 9519920 w 10058400"/>
                <a:gd name="connsiteY1" fmla="*/ 0 h 5306060"/>
                <a:gd name="connsiteX2" fmla="*/ 9519920 w 10058400"/>
                <a:gd name="connsiteY2" fmla="*/ 0 h 5306060"/>
                <a:gd name="connsiteX3" fmla="*/ 9514840 w 10058400"/>
                <a:gd name="connsiteY3" fmla="*/ 0 h 5306060"/>
                <a:gd name="connsiteX4" fmla="*/ 9507220 w 10058400"/>
                <a:gd name="connsiteY4" fmla="*/ 0 h 5306060"/>
                <a:gd name="connsiteX5" fmla="*/ 9507220 w 10058400"/>
                <a:gd name="connsiteY5" fmla="*/ 0 h 5306060"/>
                <a:gd name="connsiteX6" fmla="*/ 8417560 w 10058400"/>
                <a:gd name="connsiteY6" fmla="*/ 1102360 h 5306060"/>
                <a:gd name="connsiteX7" fmla="*/ 8416290 w 10058400"/>
                <a:gd name="connsiteY7" fmla="*/ 1102360 h 5306060"/>
                <a:gd name="connsiteX8" fmla="*/ 8416290 w 10058400"/>
                <a:gd name="connsiteY8" fmla="*/ 3094990 h 5306060"/>
                <a:gd name="connsiteX9" fmla="*/ 8418830 w 10058400"/>
                <a:gd name="connsiteY9" fmla="*/ 3094990 h 5306060"/>
                <a:gd name="connsiteX10" fmla="*/ 6374130 w 10058400"/>
                <a:gd name="connsiteY10" fmla="*/ 5115560 h 5306060"/>
                <a:gd name="connsiteX11" fmla="*/ 4333240 w 10058400"/>
                <a:gd name="connsiteY11" fmla="*/ 3078480 h 5306060"/>
                <a:gd name="connsiteX12" fmla="*/ 4334510 w 10058400"/>
                <a:gd name="connsiteY12" fmla="*/ 3078480 h 5306060"/>
                <a:gd name="connsiteX13" fmla="*/ 3244850 w 10058400"/>
                <a:gd name="connsiteY13" fmla="*/ 1976120 h 5306060"/>
                <a:gd name="connsiteX14" fmla="*/ 3244850 w 10058400"/>
                <a:gd name="connsiteY14" fmla="*/ 1976120 h 5306060"/>
                <a:gd name="connsiteX15" fmla="*/ 3239770 w 10058400"/>
                <a:gd name="connsiteY15" fmla="*/ 1976120 h 5306060"/>
                <a:gd name="connsiteX16" fmla="*/ 3232150 w 10058400"/>
                <a:gd name="connsiteY16" fmla="*/ 1976120 h 5306060"/>
                <a:gd name="connsiteX17" fmla="*/ 3232150 w 10058400"/>
                <a:gd name="connsiteY17" fmla="*/ 1976120 h 5306060"/>
                <a:gd name="connsiteX18" fmla="*/ 2142490 w 10058400"/>
                <a:gd name="connsiteY18" fmla="*/ 3067050 h 5306060"/>
                <a:gd name="connsiteX19" fmla="*/ 2142490 w 10058400"/>
                <a:gd name="connsiteY19" fmla="*/ 3067050 h 5306060"/>
                <a:gd name="connsiteX20" fmla="*/ 97790 w 10058400"/>
                <a:gd name="connsiteY20" fmla="*/ 5116830 h 5306060"/>
                <a:gd name="connsiteX21" fmla="*/ 0 w 10058400"/>
                <a:gd name="connsiteY21" fmla="*/ 5114290 h 5306060"/>
                <a:gd name="connsiteX22" fmla="*/ 0 w 10058400"/>
                <a:gd name="connsiteY22" fmla="*/ 5303520 h 5306060"/>
                <a:gd name="connsiteX23" fmla="*/ 92710 w 10058400"/>
                <a:gd name="connsiteY23" fmla="*/ 5306060 h 5306060"/>
                <a:gd name="connsiteX24" fmla="*/ 92710 w 10058400"/>
                <a:gd name="connsiteY24" fmla="*/ 5306060 h 5306060"/>
                <a:gd name="connsiteX25" fmla="*/ 97790 w 10058400"/>
                <a:gd name="connsiteY25" fmla="*/ 5306060 h 5306060"/>
                <a:gd name="connsiteX26" fmla="*/ 105410 w 10058400"/>
                <a:gd name="connsiteY26" fmla="*/ 5306060 h 5306060"/>
                <a:gd name="connsiteX27" fmla="*/ 105410 w 10058400"/>
                <a:gd name="connsiteY27" fmla="*/ 5306060 h 5306060"/>
                <a:gd name="connsiteX28" fmla="*/ 2331720 w 10058400"/>
                <a:gd name="connsiteY28" fmla="*/ 3079750 h 5306060"/>
                <a:gd name="connsiteX29" fmla="*/ 2331720 w 10058400"/>
                <a:gd name="connsiteY29" fmla="*/ 3079750 h 5306060"/>
                <a:gd name="connsiteX30" fmla="*/ 3239770 w 10058400"/>
                <a:gd name="connsiteY30" fmla="*/ 2166620 h 5306060"/>
                <a:gd name="connsiteX31" fmla="*/ 4145280 w 10058400"/>
                <a:gd name="connsiteY31" fmla="*/ 3067050 h 5306060"/>
                <a:gd name="connsiteX32" fmla="*/ 4145280 w 10058400"/>
                <a:gd name="connsiteY32" fmla="*/ 3067050 h 5306060"/>
                <a:gd name="connsiteX33" fmla="*/ 6371590 w 10058400"/>
                <a:gd name="connsiteY33" fmla="*/ 5306060 h 5306060"/>
                <a:gd name="connsiteX34" fmla="*/ 6371590 w 10058400"/>
                <a:gd name="connsiteY34" fmla="*/ 5306060 h 5306060"/>
                <a:gd name="connsiteX35" fmla="*/ 6376670 w 10058400"/>
                <a:gd name="connsiteY35" fmla="*/ 5306060 h 5306060"/>
                <a:gd name="connsiteX36" fmla="*/ 6384290 w 10058400"/>
                <a:gd name="connsiteY36" fmla="*/ 5306060 h 5306060"/>
                <a:gd name="connsiteX37" fmla="*/ 6384290 w 10058400"/>
                <a:gd name="connsiteY37" fmla="*/ 5306060 h 5306060"/>
                <a:gd name="connsiteX38" fmla="*/ 8610600 w 10058400"/>
                <a:gd name="connsiteY38" fmla="*/ 3096260 h 5306060"/>
                <a:gd name="connsiteX39" fmla="*/ 8610600 w 10058400"/>
                <a:gd name="connsiteY39" fmla="*/ 3096260 h 5306060"/>
                <a:gd name="connsiteX40" fmla="*/ 8610600 w 10058400"/>
                <a:gd name="connsiteY40" fmla="*/ 1102360 h 5306060"/>
                <a:gd name="connsiteX41" fmla="*/ 8609330 w 10058400"/>
                <a:gd name="connsiteY41" fmla="*/ 1102360 h 5306060"/>
                <a:gd name="connsiteX42" fmla="*/ 9517380 w 10058400"/>
                <a:gd name="connsiteY42" fmla="*/ 189230 h 5306060"/>
                <a:gd name="connsiteX43" fmla="*/ 10058400 w 10058400"/>
                <a:gd name="connsiteY43" fmla="*/ 372110 h 5306060"/>
                <a:gd name="connsiteX44" fmla="*/ 10058400 w 10058400"/>
                <a:gd name="connsiteY44" fmla="*/ 146050 h 5306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8400" h="5306060">
                  <a:moveTo>
                    <a:pt x="10055860" y="146050"/>
                  </a:moveTo>
                  <a:cubicBezTo>
                    <a:pt x="9897110" y="54610"/>
                    <a:pt x="9715500" y="1270"/>
                    <a:pt x="9519920" y="0"/>
                  </a:cubicBezTo>
                  <a:lnTo>
                    <a:pt x="9519920" y="0"/>
                  </a:lnTo>
                  <a:cubicBezTo>
                    <a:pt x="9518650" y="0"/>
                    <a:pt x="9517380" y="0"/>
                    <a:pt x="9514840" y="0"/>
                  </a:cubicBezTo>
                  <a:cubicBezTo>
                    <a:pt x="9512300" y="0"/>
                    <a:pt x="9509760" y="0"/>
                    <a:pt x="9507220" y="0"/>
                  </a:cubicBezTo>
                  <a:lnTo>
                    <a:pt x="9507220" y="0"/>
                  </a:lnTo>
                  <a:cubicBezTo>
                    <a:pt x="8905240" y="6350"/>
                    <a:pt x="8417560" y="499110"/>
                    <a:pt x="8417560" y="1102360"/>
                  </a:cubicBezTo>
                  <a:lnTo>
                    <a:pt x="8416290" y="1102360"/>
                  </a:lnTo>
                  <a:lnTo>
                    <a:pt x="8416290" y="3094990"/>
                  </a:lnTo>
                  <a:lnTo>
                    <a:pt x="8418830" y="3094990"/>
                  </a:lnTo>
                  <a:cubicBezTo>
                    <a:pt x="8403590" y="4210051"/>
                    <a:pt x="7493000" y="5113020"/>
                    <a:pt x="6374130" y="5115560"/>
                  </a:cubicBezTo>
                  <a:cubicBezTo>
                    <a:pt x="5251450" y="5111751"/>
                    <a:pt x="4339590" y="4199890"/>
                    <a:pt x="4333240" y="3078480"/>
                  </a:cubicBezTo>
                  <a:lnTo>
                    <a:pt x="4334510" y="3078480"/>
                  </a:lnTo>
                  <a:cubicBezTo>
                    <a:pt x="4334510" y="2475230"/>
                    <a:pt x="384683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633980" y="1982470"/>
                    <a:pt x="2148840" y="2468880"/>
                    <a:pt x="2142490" y="3067050"/>
                  </a:cubicBezTo>
                  <a:lnTo>
                    <a:pt x="2142490" y="3067050"/>
                  </a:lnTo>
                  <a:cubicBezTo>
                    <a:pt x="2142490" y="4196080"/>
                    <a:pt x="1225550" y="5114290"/>
                    <a:pt x="97790" y="5116830"/>
                  </a:cubicBezTo>
                  <a:cubicBezTo>
                    <a:pt x="64770" y="5116830"/>
                    <a:pt x="33020" y="5115560"/>
                    <a:pt x="0" y="5114290"/>
                  </a:cubicBezTo>
                  <a:lnTo>
                    <a:pt x="0" y="5303520"/>
                  </a:lnTo>
                  <a:cubicBezTo>
                    <a:pt x="30480" y="5304790"/>
                    <a:pt x="62230" y="5306060"/>
                    <a:pt x="92710" y="5306060"/>
                  </a:cubicBezTo>
                  <a:lnTo>
                    <a:pt x="92710" y="5306060"/>
                  </a:lnTo>
                  <a:cubicBezTo>
                    <a:pt x="93980" y="5306060"/>
                    <a:pt x="95250" y="5306060"/>
                    <a:pt x="97790" y="5306060"/>
                  </a:cubicBezTo>
                  <a:cubicBezTo>
                    <a:pt x="100330" y="5306060"/>
                    <a:pt x="102870" y="5306060"/>
                    <a:pt x="105410" y="5306060"/>
                  </a:cubicBezTo>
                  <a:lnTo>
                    <a:pt x="105410" y="5306060"/>
                  </a:lnTo>
                  <a:cubicBezTo>
                    <a:pt x="1329690" y="5299710"/>
                    <a:pt x="2325370" y="4304030"/>
                    <a:pt x="2331720" y="3079750"/>
                  </a:cubicBezTo>
                  <a:lnTo>
                    <a:pt x="2331720" y="3079750"/>
                  </a:lnTo>
                  <a:cubicBezTo>
                    <a:pt x="2331720" y="2576830"/>
                    <a:pt x="2738120" y="2169160"/>
                    <a:pt x="3239770" y="2166620"/>
                  </a:cubicBezTo>
                  <a:cubicBezTo>
                    <a:pt x="3736340" y="2170430"/>
                    <a:pt x="4138930" y="2570480"/>
                    <a:pt x="4145280" y="3067050"/>
                  </a:cubicBezTo>
                  <a:lnTo>
                    <a:pt x="4145280" y="3067050"/>
                  </a:lnTo>
                  <a:cubicBezTo>
                    <a:pt x="4145280" y="4297680"/>
                    <a:pt x="5142230" y="5298440"/>
                    <a:pt x="6371590" y="5306060"/>
                  </a:cubicBezTo>
                  <a:lnTo>
                    <a:pt x="6371590" y="5306060"/>
                  </a:lnTo>
                  <a:cubicBezTo>
                    <a:pt x="6372860" y="5306060"/>
                    <a:pt x="6374130" y="5306060"/>
                    <a:pt x="6376670" y="5306060"/>
                  </a:cubicBezTo>
                  <a:cubicBezTo>
                    <a:pt x="6379210" y="5306060"/>
                    <a:pt x="6381750" y="5306060"/>
                    <a:pt x="6384290" y="5306060"/>
                  </a:cubicBezTo>
                  <a:lnTo>
                    <a:pt x="6384290" y="5306060"/>
                  </a:lnTo>
                  <a:cubicBezTo>
                    <a:pt x="7603491" y="5299710"/>
                    <a:pt x="8595360" y="4312920"/>
                    <a:pt x="8610600" y="3096260"/>
                  </a:cubicBezTo>
                  <a:lnTo>
                    <a:pt x="8610600" y="3096260"/>
                  </a:lnTo>
                  <a:lnTo>
                    <a:pt x="8610600" y="1102360"/>
                  </a:lnTo>
                  <a:lnTo>
                    <a:pt x="8609330" y="1102360"/>
                  </a:lnTo>
                  <a:cubicBezTo>
                    <a:pt x="8609330" y="599440"/>
                    <a:pt x="9015730" y="191770"/>
                    <a:pt x="9517380" y="189230"/>
                  </a:cubicBezTo>
                  <a:cubicBezTo>
                    <a:pt x="9720580" y="190500"/>
                    <a:pt x="9907270" y="259080"/>
                    <a:pt x="10058400" y="372110"/>
                  </a:cubicBezTo>
                  <a:lnTo>
                    <a:pt x="10058400" y="14605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F5EBF5D-BA88-E827-1425-70427F5981F8}"/>
                </a:ext>
              </a:extLst>
            </p:cNvPr>
            <p:cNvSpPr/>
            <p:nvPr/>
          </p:nvSpPr>
          <p:spPr>
            <a:xfrm>
              <a:off x="-1270" y="5009338"/>
              <a:ext cx="10059670" cy="5309870"/>
            </a:xfrm>
            <a:custGeom>
              <a:avLst/>
              <a:gdLst>
                <a:gd name="connsiteX0" fmla="*/ 10059670 w 10059670"/>
                <a:gd name="connsiteY0" fmla="*/ 99060 h 5309870"/>
                <a:gd name="connsiteX1" fmla="*/ 9785350 w 10059670"/>
                <a:gd name="connsiteY1" fmla="*/ 22860 h 5309870"/>
                <a:gd name="connsiteX2" fmla="*/ 9518650 w 10059670"/>
                <a:gd name="connsiteY2" fmla="*/ 0 h 5309870"/>
                <a:gd name="connsiteX3" fmla="*/ 9097010 w 10059670"/>
                <a:gd name="connsiteY3" fmla="*/ 66040 h 5309870"/>
                <a:gd name="connsiteX4" fmla="*/ 8473440 w 10059670"/>
                <a:gd name="connsiteY4" fmla="*/ 441960 h 5309870"/>
                <a:gd name="connsiteX5" fmla="*/ 8101330 w 10059670"/>
                <a:gd name="connsiteY5" fmla="*/ 1069340 h 5309870"/>
                <a:gd name="connsiteX6" fmla="*/ 8041640 w 10059670"/>
                <a:gd name="connsiteY6" fmla="*/ 1484630 h 5309870"/>
                <a:gd name="connsiteX7" fmla="*/ 8041640 w 10059670"/>
                <a:gd name="connsiteY7" fmla="*/ 3477260 h 5309870"/>
                <a:gd name="connsiteX8" fmla="*/ 8042910 w 10059670"/>
                <a:gd name="connsiteY8" fmla="*/ 3477260 h 5309870"/>
                <a:gd name="connsiteX9" fmla="*/ 6376670 w 10059670"/>
                <a:gd name="connsiteY9" fmla="*/ 5119371 h 5309870"/>
                <a:gd name="connsiteX10" fmla="*/ 4714240 w 10059670"/>
                <a:gd name="connsiteY10" fmla="*/ 3460750 h 5309870"/>
                <a:gd name="connsiteX11" fmla="*/ 4714240 w 10059670"/>
                <a:gd name="connsiteY11" fmla="*/ 3460750 h 5309870"/>
                <a:gd name="connsiteX12" fmla="*/ 3244850 w 10059670"/>
                <a:gd name="connsiteY12" fmla="*/ 1979930 h 5309870"/>
                <a:gd name="connsiteX13" fmla="*/ 3244850 w 10059670"/>
                <a:gd name="connsiteY13" fmla="*/ 1979930 h 5309870"/>
                <a:gd name="connsiteX14" fmla="*/ 3239770 w 10059670"/>
                <a:gd name="connsiteY14" fmla="*/ 1979930 h 5309870"/>
                <a:gd name="connsiteX15" fmla="*/ 3232150 w 10059670"/>
                <a:gd name="connsiteY15" fmla="*/ 1979930 h 5309870"/>
                <a:gd name="connsiteX16" fmla="*/ 3232150 w 10059670"/>
                <a:gd name="connsiteY16" fmla="*/ 1979930 h 5309870"/>
                <a:gd name="connsiteX17" fmla="*/ 1764030 w 10059670"/>
                <a:gd name="connsiteY17" fmla="*/ 3449320 h 5309870"/>
                <a:gd name="connsiteX18" fmla="*/ 1764030 w 10059670"/>
                <a:gd name="connsiteY18" fmla="*/ 3449320 h 5309870"/>
                <a:gd name="connsiteX19" fmla="*/ 93980 w 10059670"/>
                <a:gd name="connsiteY19" fmla="*/ 5120640 h 5309870"/>
                <a:gd name="connsiteX20" fmla="*/ 0 w 10059670"/>
                <a:gd name="connsiteY20" fmla="*/ 5118100 h 5309870"/>
                <a:gd name="connsiteX21" fmla="*/ 0 w 10059670"/>
                <a:gd name="connsiteY21" fmla="*/ 5307330 h 5309870"/>
                <a:gd name="connsiteX22" fmla="*/ 92710 w 10059670"/>
                <a:gd name="connsiteY22" fmla="*/ 5309871 h 5309870"/>
                <a:gd name="connsiteX23" fmla="*/ 92710 w 10059670"/>
                <a:gd name="connsiteY23" fmla="*/ 5309871 h 5309870"/>
                <a:gd name="connsiteX24" fmla="*/ 93980 w 10059670"/>
                <a:gd name="connsiteY24" fmla="*/ 5309871 h 5309870"/>
                <a:gd name="connsiteX25" fmla="*/ 99060 w 10059670"/>
                <a:gd name="connsiteY25" fmla="*/ 5309871 h 5309870"/>
                <a:gd name="connsiteX26" fmla="*/ 99060 w 10059670"/>
                <a:gd name="connsiteY26" fmla="*/ 5309871 h 5309870"/>
                <a:gd name="connsiteX27" fmla="*/ 1953260 w 10059670"/>
                <a:gd name="connsiteY27" fmla="*/ 3462020 h 5309870"/>
                <a:gd name="connsiteX28" fmla="*/ 1953260 w 10059670"/>
                <a:gd name="connsiteY28" fmla="*/ 3462020 h 5309870"/>
                <a:gd name="connsiteX29" fmla="*/ 3241040 w 10059670"/>
                <a:gd name="connsiteY29" fmla="*/ 2170430 h 5309870"/>
                <a:gd name="connsiteX30" fmla="*/ 4525010 w 10059670"/>
                <a:gd name="connsiteY30" fmla="*/ 3462020 h 5309870"/>
                <a:gd name="connsiteX31" fmla="*/ 4525010 w 10059670"/>
                <a:gd name="connsiteY31" fmla="*/ 3462020 h 5309870"/>
                <a:gd name="connsiteX32" fmla="*/ 6375400 w 10059670"/>
                <a:gd name="connsiteY32" fmla="*/ 5309871 h 5309870"/>
                <a:gd name="connsiteX33" fmla="*/ 6375400 w 10059670"/>
                <a:gd name="connsiteY33" fmla="*/ 5309871 h 5309870"/>
                <a:gd name="connsiteX34" fmla="*/ 6376670 w 10059670"/>
                <a:gd name="connsiteY34" fmla="*/ 5309871 h 5309870"/>
                <a:gd name="connsiteX35" fmla="*/ 6381750 w 10059670"/>
                <a:gd name="connsiteY35" fmla="*/ 5309871 h 5309870"/>
                <a:gd name="connsiteX36" fmla="*/ 6381750 w 10059670"/>
                <a:gd name="connsiteY36" fmla="*/ 5309871 h 5309870"/>
                <a:gd name="connsiteX37" fmla="*/ 8232140 w 10059670"/>
                <a:gd name="connsiteY37" fmla="*/ 3478530 h 5309870"/>
                <a:gd name="connsiteX38" fmla="*/ 8232140 w 10059670"/>
                <a:gd name="connsiteY38" fmla="*/ 3478530 h 5309870"/>
                <a:gd name="connsiteX39" fmla="*/ 8232140 w 10059670"/>
                <a:gd name="connsiteY39" fmla="*/ 1484630 h 5309870"/>
                <a:gd name="connsiteX40" fmla="*/ 8232140 w 10059670"/>
                <a:gd name="connsiteY40" fmla="*/ 1484630 h 5309870"/>
                <a:gd name="connsiteX41" fmla="*/ 9519920 w 10059670"/>
                <a:gd name="connsiteY41" fmla="*/ 193040 h 5309870"/>
                <a:gd name="connsiteX42" fmla="*/ 10059670 w 10059670"/>
                <a:gd name="connsiteY42" fmla="*/ 314960 h 5309870"/>
                <a:gd name="connsiteX43" fmla="*/ 10059670 w 10059670"/>
                <a:gd name="connsiteY43" fmla="*/ 99060 h 5309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0059670" h="5309870">
                  <a:moveTo>
                    <a:pt x="10059670" y="99060"/>
                  </a:moveTo>
                  <a:cubicBezTo>
                    <a:pt x="9986010" y="71120"/>
                    <a:pt x="9893300" y="41910"/>
                    <a:pt x="9785350" y="22860"/>
                  </a:cubicBezTo>
                  <a:cubicBezTo>
                    <a:pt x="9683750" y="5080"/>
                    <a:pt x="9593580" y="0"/>
                    <a:pt x="9518650" y="0"/>
                  </a:cubicBezTo>
                  <a:cubicBezTo>
                    <a:pt x="9414510" y="1270"/>
                    <a:pt x="9265920" y="13970"/>
                    <a:pt x="9097010" y="66040"/>
                  </a:cubicBezTo>
                  <a:cubicBezTo>
                    <a:pt x="8764270" y="167640"/>
                    <a:pt x="8554720" y="359410"/>
                    <a:pt x="8473440" y="441960"/>
                  </a:cubicBezTo>
                  <a:cubicBezTo>
                    <a:pt x="8378190" y="537210"/>
                    <a:pt x="8196580" y="746760"/>
                    <a:pt x="8101330" y="1069340"/>
                  </a:cubicBezTo>
                  <a:cubicBezTo>
                    <a:pt x="8053070" y="1235710"/>
                    <a:pt x="8041640" y="1381760"/>
                    <a:pt x="8041640" y="1484630"/>
                  </a:cubicBezTo>
                  <a:cubicBezTo>
                    <a:pt x="8041640" y="2148840"/>
                    <a:pt x="8041640" y="2813050"/>
                    <a:pt x="8041640" y="3477260"/>
                  </a:cubicBezTo>
                  <a:lnTo>
                    <a:pt x="8042910" y="3477260"/>
                  </a:lnTo>
                  <a:cubicBezTo>
                    <a:pt x="8027670" y="4384040"/>
                    <a:pt x="7285990" y="5118100"/>
                    <a:pt x="6376670" y="5119371"/>
                  </a:cubicBezTo>
                  <a:cubicBezTo>
                    <a:pt x="5463540" y="5116830"/>
                    <a:pt x="4721860" y="4375150"/>
                    <a:pt x="4714240" y="3460750"/>
                  </a:cubicBezTo>
                  <a:lnTo>
                    <a:pt x="4714240" y="3460750"/>
                  </a:lnTo>
                  <a:cubicBezTo>
                    <a:pt x="4714240" y="2647950"/>
                    <a:pt x="4056380" y="1986280"/>
                    <a:pt x="3244850" y="1979930"/>
                  </a:cubicBezTo>
                  <a:lnTo>
                    <a:pt x="3244850" y="1979930"/>
                  </a:lnTo>
                  <a:cubicBezTo>
                    <a:pt x="3243580" y="1979930"/>
                    <a:pt x="3242310" y="1979930"/>
                    <a:pt x="3239770" y="1979930"/>
                  </a:cubicBezTo>
                  <a:cubicBezTo>
                    <a:pt x="3237230" y="1979930"/>
                    <a:pt x="3234690" y="1979930"/>
                    <a:pt x="3232150" y="1979930"/>
                  </a:cubicBezTo>
                  <a:lnTo>
                    <a:pt x="3232150" y="1979930"/>
                  </a:lnTo>
                  <a:cubicBezTo>
                    <a:pt x="2425700" y="1986280"/>
                    <a:pt x="1770380" y="2641600"/>
                    <a:pt x="1764030" y="3449320"/>
                  </a:cubicBezTo>
                  <a:lnTo>
                    <a:pt x="1764030" y="3449320"/>
                  </a:lnTo>
                  <a:cubicBezTo>
                    <a:pt x="1764030" y="4370070"/>
                    <a:pt x="1014730" y="5119371"/>
                    <a:pt x="93980" y="5120640"/>
                  </a:cubicBezTo>
                  <a:cubicBezTo>
                    <a:pt x="62230" y="5120640"/>
                    <a:pt x="30480" y="5119371"/>
                    <a:pt x="0" y="5118100"/>
                  </a:cubicBezTo>
                  <a:lnTo>
                    <a:pt x="0" y="5307330"/>
                  </a:lnTo>
                  <a:cubicBezTo>
                    <a:pt x="30480" y="5308600"/>
                    <a:pt x="62230" y="5309871"/>
                    <a:pt x="92710" y="5309871"/>
                  </a:cubicBezTo>
                  <a:lnTo>
                    <a:pt x="92710" y="5309871"/>
                  </a:lnTo>
                  <a:cubicBezTo>
                    <a:pt x="92710" y="5309871"/>
                    <a:pt x="93980" y="5309871"/>
                    <a:pt x="93980" y="5309871"/>
                  </a:cubicBezTo>
                  <a:cubicBezTo>
                    <a:pt x="95250" y="5309871"/>
                    <a:pt x="97790" y="5309871"/>
                    <a:pt x="99060" y="5309871"/>
                  </a:cubicBezTo>
                  <a:lnTo>
                    <a:pt x="99060" y="5309871"/>
                  </a:lnTo>
                  <a:cubicBezTo>
                    <a:pt x="1117600" y="5306060"/>
                    <a:pt x="1946910" y="4480560"/>
                    <a:pt x="1953260" y="3462020"/>
                  </a:cubicBezTo>
                  <a:lnTo>
                    <a:pt x="1953260" y="3462020"/>
                  </a:lnTo>
                  <a:cubicBezTo>
                    <a:pt x="1953260" y="2750820"/>
                    <a:pt x="2531110" y="2172970"/>
                    <a:pt x="3241040" y="2170430"/>
                  </a:cubicBezTo>
                  <a:cubicBezTo>
                    <a:pt x="3949700" y="2174240"/>
                    <a:pt x="4525010" y="2752090"/>
                    <a:pt x="4525010" y="3462020"/>
                  </a:cubicBezTo>
                  <a:lnTo>
                    <a:pt x="4525010" y="3462020"/>
                  </a:lnTo>
                  <a:cubicBezTo>
                    <a:pt x="4531360" y="4479290"/>
                    <a:pt x="5358130" y="5306060"/>
                    <a:pt x="6375400" y="5309871"/>
                  </a:cubicBezTo>
                  <a:lnTo>
                    <a:pt x="6375400" y="5309871"/>
                  </a:lnTo>
                  <a:cubicBezTo>
                    <a:pt x="6375400" y="5309871"/>
                    <a:pt x="6376670" y="5309871"/>
                    <a:pt x="6376670" y="5309871"/>
                  </a:cubicBezTo>
                  <a:cubicBezTo>
                    <a:pt x="6377940" y="5309871"/>
                    <a:pt x="6380480" y="5309871"/>
                    <a:pt x="6381750" y="5309871"/>
                  </a:cubicBezTo>
                  <a:lnTo>
                    <a:pt x="6381750" y="5309871"/>
                  </a:lnTo>
                  <a:cubicBezTo>
                    <a:pt x="7392670" y="5306060"/>
                    <a:pt x="8215630" y="4489450"/>
                    <a:pt x="8232140" y="3478530"/>
                  </a:cubicBezTo>
                  <a:lnTo>
                    <a:pt x="8232140" y="3478530"/>
                  </a:lnTo>
                  <a:lnTo>
                    <a:pt x="8232140" y="1484630"/>
                  </a:lnTo>
                  <a:lnTo>
                    <a:pt x="8232140" y="1484630"/>
                  </a:lnTo>
                  <a:cubicBezTo>
                    <a:pt x="8232140" y="773430"/>
                    <a:pt x="8809990" y="195580"/>
                    <a:pt x="9519920" y="193040"/>
                  </a:cubicBezTo>
                  <a:cubicBezTo>
                    <a:pt x="9712960" y="194310"/>
                    <a:pt x="9895840" y="237490"/>
                    <a:pt x="10059670" y="314960"/>
                  </a:cubicBezTo>
                  <a:cubicBezTo>
                    <a:pt x="10059670" y="242570"/>
                    <a:pt x="10059670" y="170180"/>
                    <a:pt x="10059670" y="9906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C54AC80-2AE8-2C72-B68A-8F51ED52C43C}"/>
                </a:ext>
              </a:extLst>
            </p:cNvPr>
            <p:cNvSpPr/>
            <p:nvPr/>
          </p:nvSpPr>
          <p:spPr>
            <a:xfrm>
              <a:off x="0" y="4820107"/>
              <a:ext cx="10058400" cy="5308600"/>
            </a:xfrm>
            <a:custGeom>
              <a:avLst/>
              <a:gdLst>
                <a:gd name="connsiteX0" fmla="*/ 10058400 w 10058400"/>
                <a:gd name="connsiteY0" fmla="*/ 86360 h 5308600"/>
                <a:gd name="connsiteX1" fmla="*/ 9535160 w 10058400"/>
                <a:gd name="connsiteY1" fmla="*/ 0 h 5308600"/>
                <a:gd name="connsiteX2" fmla="*/ 9535160 w 10058400"/>
                <a:gd name="connsiteY2" fmla="*/ 0 h 5308600"/>
                <a:gd name="connsiteX3" fmla="*/ 9530080 w 10058400"/>
                <a:gd name="connsiteY3" fmla="*/ 0 h 5308600"/>
                <a:gd name="connsiteX4" fmla="*/ 9521190 w 10058400"/>
                <a:gd name="connsiteY4" fmla="*/ 0 h 5308600"/>
                <a:gd name="connsiteX5" fmla="*/ 9521190 w 10058400"/>
                <a:gd name="connsiteY5" fmla="*/ 0 h 5308600"/>
                <a:gd name="connsiteX6" fmla="*/ 7848600 w 10058400"/>
                <a:gd name="connsiteY6" fmla="*/ 1673860 h 5308600"/>
                <a:gd name="connsiteX7" fmla="*/ 7846060 w 10058400"/>
                <a:gd name="connsiteY7" fmla="*/ 1673860 h 5308600"/>
                <a:gd name="connsiteX8" fmla="*/ 7846060 w 10058400"/>
                <a:gd name="connsiteY8" fmla="*/ 3666490 h 5308600"/>
                <a:gd name="connsiteX9" fmla="*/ 6374130 w 10058400"/>
                <a:gd name="connsiteY9" fmla="*/ 5119370 h 5308600"/>
                <a:gd name="connsiteX10" fmla="*/ 4902200 w 10058400"/>
                <a:gd name="connsiteY10" fmla="*/ 3638550 h 5308600"/>
                <a:gd name="connsiteX11" fmla="*/ 4902200 w 10058400"/>
                <a:gd name="connsiteY11" fmla="*/ 3638550 h 5308600"/>
                <a:gd name="connsiteX12" fmla="*/ 3243580 w 10058400"/>
                <a:gd name="connsiteY12" fmla="*/ 1979930 h 5308600"/>
                <a:gd name="connsiteX13" fmla="*/ 3243580 w 10058400"/>
                <a:gd name="connsiteY13" fmla="*/ 1979930 h 5308600"/>
                <a:gd name="connsiteX14" fmla="*/ 3238500 w 10058400"/>
                <a:gd name="connsiteY14" fmla="*/ 1979930 h 5308600"/>
                <a:gd name="connsiteX15" fmla="*/ 3230880 w 10058400"/>
                <a:gd name="connsiteY15" fmla="*/ 1979930 h 5308600"/>
                <a:gd name="connsiteX16" fmla="*/ 3230880 w 10058400"/>
                <a:gd name="connsiteY16" fmla="*/ 1979930 h 5308600"/>
                <a:gd name="connsiteX17" fmla="*/ 1572260 w 10058400"/>
                <a:gd name="connsiteY17" fmla="*/ 3638550 h 5308600"/>
                <a:gd name="connsiteX18" fmla="*/ 1572260 w 10058400"/>
                <a:gd name="connsiteY18" fmla="*/ 3638550 h 5308600"/>
                <a:gd name="connsiteX19" fmla="*/ 97790 w 10058400"/>
                <a:gd name="connsiteY19" fmla="*/ 5119370 h 5308600"/>
                <a:gd name="connsiteX20" fmla="*/ 0 w 10058400"/>
                <a:gd name="connsiteY20" fmla="*/ 5115560 h 5308600"/>
                <a:gd name="connsiteX21" fmla="*/ 0 w 10058400"/>
                <a:gd name="connsiteY21" fmla="*/ 5304790 h 5308600"/>
                <a:gd name="connsiteX22" fmla="*/ 92710 w 10058400"/>
                <a:gd name="connsiteY22" fmla="*/ 5308601 h 5308600"/>
                <a:gd name="connsiteX23" fmla="*/ 92710 w 10058400"/>
                <a:gd name="connsiteY23" fmla="*/ 5308601 h 5308600"/>
                <a:gd name="connsiteX24" fmla="*/ 97790 w 10058400"/>
                <a:gd name="connsiteY24" fmla="*/ 5308601 h 5308600"/>
                <a:gd name="connsiteX25" fmla="*/ 105410 w 10058400"/>
                <a:gd name="connsiteY25" fmla="*/ 5308601 h 5308600"/>
                <a:gd name="connsiteX26" fmla="*/ 105410 w 10058400"/>
                <a:gd name="connsiteY26" fmla="*/ 5308601 h 5308600"/>
                <a:gd name="connsiteX27" fmla="*/ 1764030 w 10058400"/>
                <a:gd name="connsiteY27" fmla="*/ 3649980 h 5308600"/>
                <a:gd name="connsiteX28" fmla="*/ 1764030 w 10058400"/>
                <a:gd name="connsiteY28" fmla="*/ 3649980 h 5308600"/>
                <a:gd name="connsiteX29" fmla="*/ 3241040 w 10058400"/>
                <a:gd name="connsiteY29" fmla="*/ 2169160 h 5308600"/>
                <a:gd name="connsiteX30" fmla="*/ 4714240 w 10058400"/>
                <a:gd name="connsiteY30" fmla="*/ 3649980 h 5308600"/>
                <a:gd name="connsiteX31" fmla="*/ 4714240 w 10058400"/>
                <a:gd name="connsiteY31" fmla="*/ 3649980 h 5308600"/>
                <a:gd name="connsiteX32" fmla="*/ 6371590 w 10058400"/>
                <a:gd name="connsiteY32" fmla="*/ 5308601 h 5308600"/>
                <a:gd name="connsiteX33" fmla="*/ 6371590 w 10058400"/>
                <a:gd name="connsiteY33" fmla="*/ 5308601 h 5308600"/>
                <a:gd name="connsiteX34" fmla="*/ 6376670 w 10058400"/>
                <a:gd name="connsiteY34" fmla="*/ 5308601 h 5308600"/>
                <a:gd name="connsiteX35" fmla="*/ 6384290 w 10058400"/>
                <a:gd name="connsiteY35" fmla="*/ 5308601 h 5308600"/>
                <a:gd name="connsiteX36" fmla="*/ 6384290 w 10058400"/>
                <a:gd name="connsiteY36" fmla="*/ 5308601 h 5308600"/>
                <a:gd name="connsiteX37" fmla="*/ 8041640 w 10058400"/>
                <a:gd name="connsiteY37" fmla="*/ 3666490 h 5308600"/>
                <a:gd name="connsiteX38" fmla="*/ 8041640 w 10058400"/>
                <a:gd name="connsiteY38" fmla="*/ 1673860 h 5308600"/>
                <a:gd name="connsiteX39" fmla="*/ 8040370 w 10058400"/>
                <a:gd name="connsiteY39" fmla="*/ 1673860 h 5308600"/>
                <a:gd name="connsiteX40" fmla="*/ 9530080 w 10058400"/>
                <a:gd name="connsiteY40" fmla="*/ 189230 h 5308600"/>
                <a:gd name="connsiteX41" fmla="*/ 10057130 w 10058400"/>
                <a:gd name="connsiteY41" fmla="*/ 288290 h 5308600"/>
                <a:gd name="connsiteX42" fmla="*/ 10057130 w 10058400"/>
                <a:gd name="connsiteY42" fmla="*/ 86360 h 530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0058400" h="5308600">
                  <a:moveTo>
                    <a:pt x="10058400" y="86360"/>
                  </a:moveTo>
                  <a:cubicBezTo>
                    <a:pt x="9893300" y="31750"/>
                    <a:pt x="9718040" y="1270"/>
                    <a:pt x="9535160" y="0"/>
                  </a:cubicBezTo>
                  <a:lnTo>
                    <a:pt x="9535160" y="0"/>
                  </a:lnTo>
                  <a:cubicBezTo>
                    <a:pt x="9533890" y="0"/>
                    <a:pt x="9532620" y="0"/>
                    <a:pt x="9530080" y="0"/>
                  </a:cubicBezTo>
                  <a:cubicBezTo>
                    <a:pt x="9527540" y="0"/>
                    <a:pt x="9525000" y="0"/>
                    <a:pt x="9521190" y="0"/>
                  </a:cubicBezTo>
                  <a:lnTo>
                    <a:pt x="9521190" y="0"/>
                  </a:lnTo>
                  <a:cubicBezTo>
                    <a:pt x="8597900" y="6350"/>
                    <a:pt x="7848600" y="754380"/>
                    <a:pt x="7848600" y="1673860"/>
                  </a:cubicBezTo>
                  <a:lnTo>
                    <a:pt x="7846060" y="1673860"/>
                  </a:lnTo>
                  <a:lnTo>
                    <a:pt x="7846060" y="3666490"/>
                  </a:lnTo>
                  <a:cubicBezTo>
                    <a:pt x="7832090" y="4469130"/>
                    <a:pt x="7169150" y="5119370"/>
                    <a:pt x="6374130" y="5119370"/>
                  </a:cubicBezTo>
                  <a:cubicBezTo>
                    <a:pt x="5568950" y="5119370"/>
                    <a:pt x="4899660" y="4451350"/>
                    <a:pt x="4902200" y="3638550"/>
                  </a:cubicBezTo>
                  <a:lnTo>
                    <a:pt x="4902200" y="3638550"/>
                  </a:lnTo>
                  <a:cubicBezTo>
                    <a:pt x="4895850" y="2726690"/>
                    <a:pt x="4155440" y="1987550"/>
                    <a:pt x="3243580" y="1979930"/>
                  </a:cubicBezTo>
                  <a:lnTo>
                    <a:pt x="3243580" y="1979930"/>
                  </a:lnTo>
                  <a:cubicBezTo>
                    <a:pt x="3242310" y="1979930"/>
                    <a:pt x="3241040" y="1979930"/>
                    <a:pt x="3238500" y="1979930"/>
                  </a:cubicBezTo>
                  <a:cubicBezTo>
                    <a:pt x="3235960" y="1979930"/>
                    <a:pt x="3233420" y="1979930"/>
                    <a:pt x="3230880" y="1979930"/>
                  </a:cubicBezTo>
                  <a:lnTo>
                    <a:pt x="3230880" y="1979930"/>
                  </a:lnTo>
                  <a:cubicBezTo>
                    <a:pt x="2319020" y="1986280"/>
                    <a:pt x="1579880" y="2726690"/>
                    <a:pt x="1572260" y="3638550"/>
                  </a:cubicBezTo>
                  <a:lnTo>
                    <a:pt x="1572260" y="3638550"/>
                  </a:lnTo>
                  <a:cubicBezTo>
                    <a:pt x="1574800" y="4452620"/>
                    <a:pt x="911860" y="5116830"/>
                    <a:pt x="97790" y="5119370"/>
                  </a:cubicBezTo>
                  <a:cubicBezTo>
                    <a:pt x="64770" y="5119370"/>
                    <a:pt x="33020" y="5118101"/>
                    <a:pt x="0" y="5115560"/>
                  </a:cubicBezTo>
                  <a:lnTo>
                    <a:pt x="0" y="5304790"/>
                  </a:lnTo>
                  <a:cubicBezTo>
                    <a:pt x="30480" y="5307330"/>
                    <a:pt x="62230" y="5307330"/>
                    <a:pt x="92710" y="5308601"/>
                  </a:cubicBezTo>
                  <a:lnTo>
                    <a:pt x="92710" y="5308601"/>
                  </a:lnTo>
                  <a:cubicBezTo>
                    <a:pt x="93980" y="5308601"/>
                    <a:pt x="95250" y="5308601"/>
                    <a:pt x="97790" y="5308601"/>
                  </a:cubicBezTo>
                  <a:cubicBezTo>
                    <a:pt x="100330" y="5308601"/>
                    <a:pt x="102870" y="5308601"/>
                    <a:pt x="105410" y="5308601"/>
                  </a:cubicBezTo>
                  <a:lnTo>
                    <a:pt x="105410" y="5308601"/>
                  </a:lnTo>
                  <a:cubicBezTo>
                    <a:pt x="1017270" y="5302251"/>
                    <a:pt x="1756410" y="4561840"/>
                    <a:pt x="1764030" y="3649980"/>
                  </a:cubicBezTo>
                  <a:lnTo>
                    <a:pt x="1764030" y="3649980"/>
                  </a:lnTo>
                  <a:cubicBezTo>
                    <a:pt x="1764030" y="2834640"/>
                    <a:pt x="2425700" y="2170430"/>
                    <a:pt x="3241040" y="2169160"/>
                  </a:cubicBezTo>
                  <a:cubicBezTo>
                    <a:pt x="4053840" y="2174240"/>
                    <a:pt x="4714240" y="2835910"/>
                    <a:pt x="4714240" y="3649980"/>
                  </a:cubicBezTo>
                  <a:lnTo>
                    <a:pt x="4714240" y="3649980"/>
                  </a:lnTo>
                  <a:cubicBezTo>
                    <a:pt x="4720590" y="4561840"/>
                    <a:pt x="5461000" y="5300980"/>
                    <a:pt x="6371590" y="5308601"/>
                  </a:cubicBezTo>
                  <a:lnTo>
                    <a:pt x="6371590" y="5308601"/>
                  </a:lnTo>
                  <a:cubicBezTo>
                    <a:pt x="6372860" y="5308601"/>
                    <a:pt x="6374130" y="5308601"/>
                    <a:pt x="6376670" y="5308601"/>
                  </a:cubicBezTo>
                  <a:cubicBezTo>
                    <a:pt x="6379210" y="5308601"/>
                    <a:pt x="6381750" y="5308601"/>
                    <a:pt x="6384290" y="5308601"/>
                  </a:cubicBezTo>
                  <a:lnTo>
                    <a:pt x="6384290" y="5308601"/>
                  </a:lnTo>
                  <a:cubicBezTo>
                    <a:pt x="7289800" y="5302251"/>
                    <a:pt x="8026400" y="4570730"/>
                    <a:pt x="8041640" y="3666490"/>
                  </a:cubicBezTo>
                  <a:cubicBezTo>
                    <a:pt x="8041640" y="3002280"/>
                    <a:pt x="8041640" y="2338070"/>
                    <a:pt x="8041640" y="1673860"/>
                  </a:cubicBezTo>
                  <a:lnTo>
                    <a:pt x="8040370" y="1673860"/>
                  </a:lnTo>
                  <a:cubicBezTo>
                    <a:pt x="8040370" y="857250"/>
                    <a:pt x="8708390" y="191770"/>
                    <a:pt x="9530080" y="189230"/>
                  </a:cubicBezTo>
                  <a:cubicBezTo>
                    <a:pt x="9715500" y="190500"/>
                    <a:pt x="9893300" y="224790"/>
                    <a:pt x="10057130" y="288290"/>
                  </a:cubicBezTo>
                  <a:lnTo>
                    <a:pt x="10057130" y="86360"/>
                  </a:lnTo>
                  <a:close/>
                </a:path>
              </a:pathLst>
            </a:custGeom>
            <a:solidFill>
              <a:schemeClr val="bg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80E3B23-FBA2-E2F7-B721-DCD8E4619A07}"/>
                </a:ext>
              </a:extLst>
            </p:cNvPr>
            <p:cNvSpPr/>
            <p:nvPr/>
          </p:nvSpPr>
          <p:spPr>
            <a:xfrm>
              <a:off x="0" y="4633417"/>
              <a:ext cx="10059669" cy="5304790"/>
            </a:xfrm>
            <a:custGeom>
              <a:avLst/>
              <a:gdLst>
                <a:gd name="connsiteX0" fmla="*/ 10058400 w 10059669"/>
                <a:gd name="connsiteY0" fmla="*/ 81280 h 5304790"/>
                <a:gd name="connsiteX1" fmla="*/ 9519920 w 10059669"/>
                <a:gd name="connsiteY1" fmla="*/ 0 h 5304790"/>
                <a:gd name="connsiteX2" fmla="*/ 9519920 w 10059669"/>
                <a:gd name="connsiteY2" fmla="*/ 0 h 5304790"/>
                <a:gd name="connsiteX3" fmla="*/ 9518650 w 10059669"/>
                <a:gd name="connsiteY3" fmla="*/ 0 h 5304790"/>
                <a:gd name="connsiteX4" fmla="*/ 9513570 w 10059669"/>
                <a:gd name="connsiteY4" fmla="*/ 0 h 5304790"/>
                <a:gd name="connsiteX5" fmla="*/ 9513570 w 10059669"/>
                <a:gd name="connsiteY5" fmla="*/ 0 h 5304790"/>
                <a:gd name="connsiteX6" fmla="*/ 7659370 w 10059669"/>
                <a:gd name="connsiteY6" fmla="*/ 1860550 h 5304790"/>
                <a:gd name="connsiteX7" fmla="*/ 7660640 w 10059669"/>
                <a:gd name="connsiteY7" fmla="*/ 1860550 h 5304790"/>
                <a:gd name="connsiteX8" fmla="*/ 7658100 w 10059669"/>
                <a:gd name="connsiteY8" fmla="*/ 3851910 h 5304790"/>
                <a:gd name="connsiteX9" fmla="*/ 7660640 w 10059669"/>
                <a:gd name="connsiteY9" fmla="*/ 3851910 h 5304790"/>
                <a:gd name="connsiteX10" fmla="*/ 6375400 w 10059669"/>
                <a:gd name="connsiteY10" fmla="*/ 5115560 h 5304790"/>
                <a:gd name="connsiteX11" fmla="*/ 5093970 w 10059669"/>
                <a:gd name="connsiteY11" fmla="*/ 3836670 h 5304790"/>
                <a:gd name="connsiteX12" fmla="*/ 5093970 w 10059669"/>
                <a:gd name="connsiteY12" fmla="*/ 3836670 h 5304790"/>
                <a:gd name="connsiteX13" fmla="*/ 3242310 w 10059669"/>
                <a:gd name="connsiteY13" fmla="*/ 1976120 h 5304790"/>
                <a:gd name="connsiteX14" fmla="*/ 3242310 w 10059669"/>
                <a:gd name="connsiteY14" fmla="*/ 1976120 h 5304790"/>
                <a:gd name="connsiteX15" fmla="*/ 3241040 w 10059669"/>
                <a:gd name="connsiteY15" fmla="*/ 1976120 h 5304790"/>
                <a:gd name="connsiteX16" fmla="*/ 3235960 w 10059669"/>
                <a:gd name="connsiteY16" fmla="*/ 1976120 h 5304790"/>
                <a:gd name="connsiteX17" fmla="*/ 3235960 w 10059669"/>
                <a:gd name="connsiteY17" fmla="*/ 1976120 h 5304790"/>
                <a:gd name="connsiteX18" fmla="*/ 1385570 w 10059669"/>
                <a:gd name="connsiteY18" fmla="*/ 3823970 h 5304790"/>
                <a:gd name="connsiteX19" fmla="*/ 1385570 w 10059669"/>
                <a:gd name="connsiteY19" fmla="*/ 3823970 h 5304790"/>
                <a:gd name="connsiteX20" fmla="*/ 97790 w 10059669"/>
                <a:gd name="connsiteY20" fmla="*/ 5115560 h 5304790"/>
                <a:gd name="connsiteX21" fmla="*/ 0 w 10059669"/>
                <a:gd name="connsiteY21" fmla="*/ 5111750 h 5304790"/>
                <a:gd name="connsiteX22" fmla="*/ 0 w 10059669"/>
                <a:gd name="connsiteY22" fmla="*/ 5300980 h 5304790"/>
                <a:gd name="connsiteX23" fmla="*/ 92710 w 10059669"/>
                <a:gd name="connsiteY23" fmla="*/ 5304791 h 5304790"/>
                <a:gd name="connsiteX24" fmla="*/ 92710 w 10059669"/>
                <a:gd name="connsiteY24" fmla="*/ 5304791 h 5304790"/>
                <a:gd name="connsiteX25" fmla="*/ 97790 w 10059669"/>
                <a:gd name="connsiteY25" fmla="*/ 5304791 h 5304790"/>
                <a:gd name="connsiteX26" fmla="*/ 105410 w 10059669"/>
                <a:gd name="connsiteY26" fmla="*/ 5304791 h 5304790"/>
                <a:gd name="connsiteX27" fmla="*/ 105410 w 10059669"/>
                <a:gd name="connsiteY27" fmla="*/ 5304791 h 5304790"/>
                <a:gd name="connsiteX28" fmla="*/ 1574800 w 10059669"/>
                <a:gd name="connsiteY28" fmla="*/ 3823970 h 5304790"/>
                <a:gd name="connsiteX29" fmla="*/ 1574800 w 10059669"/>
                <a:gd name="connsiteY29" fmla="*/ 3823970 h 5304790"/>
                <a:gd name="connsiteX30" fmla="*/ 3241040 w 10059669"/>
                <a:gd name="connsiteY30" fmla="*/ 2165350 h 5304790"/>
                <a:gd name="connsiteX31" fmla="*/ 4903470 w 10059669"/>
                <a:gd name="connsiteY31" fmla="*/ 3823970 h 5304790"/>
                <a:gd name="connsiteX32" fmla="*/ 4903470 w 10059669"/>
                <a:gd name="connsiteY32" fmla="*/ 3823970 h 5304790"/>
                <a:gd name="connsiteX33" fmla="*/ 6370320 w 10059669"/>
                <a:gd name="connsiteY33" fmla="*/ 5304791 h 5304790"/>
                <a:gd name="connsiteX34" fmla="*/ 6370320 w 10059669"/>
                <a:gd name="connsiteY34" fmla="*/ 5304791 h 5304790"/>
                <a:gd name="connsiteX35" fmla="*/ 6375400 w 10059669"/>
                <a:gd name="connsiteY35" fmla="*/ 5304791 h 5304790"/>
                <a:gd name="connsiteX36" fmla="*/ 6383020 w 10059669"/>
                <a:gd name="connsiteY36" fmla="*/ 5304791 h 5304790"/>
                <a:gd name="connsiteX37" fmla="*/ 6383020 w 10059669"/>
                <a:gd name="connsiteY37" fmla="*/ 5304791 h 5304790"/>
                <a:gd name="connsiteX38" fmla="*/ 7849870 w 10059669"/>
                <a:gd name="connsiteY38" fmla="*/ 3851910 h 5304790"/>
                <a:gd name="connsiteX39" fmla="*/ 7849870 w 10059669"/>
                <a:gd name="connsiteY39" fmla="*/ 3851910 h 5304790"/>
                <a:gd name="connsiteX40" fmla="*/ 7849870 w 10059669"/>
                <a:gd name="connsiteY40" fmla="*/ 1860550 h 5304790"/>
                <a:gd name="connsiteX41" fmla="*/ 7849870 w 10059669"/>
                <a:gd name="connsiteY41" fmla="*/ 1860550 h 5304790"/>
                <a:gd name="connsiteX42" fmla="*/ 9519920 w 10059669"/>
                <a:gd name="connsiteY42" fmla="*/ 189230 h 5304790"/>
                <a:gd name="connsiteX43" fmla="*/ 10059670 w 10059669"/>
                <a:gd name="connsiteY43" fmla="*/ 280670 h 5304790"/>
                <a:gd name="connsiteX44" fmla="*/ 10059670 w 10059669"/>
                <a:gd name="connsiteY44" fmla="*/ 81280 h 530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9669" h="5304790">
                  <a:moveTo>
                    <a:pt x="10058400" y="81280"/>
                  </a:moveTo>
                  <a:cubicBezTo>
                    <a:pt x="9888220" y="29210"/>
                    <a:pt x="9707880" y="0"/>
                    <a:pt x="9519920" y="0"/>
                  </a:cubicBezTo>
                  <a:lnTo>
                    <a:pt x="9519920" y="0"/>
                  </a:lnTo>
                  <a:cubicBezTo>
                    <a:pt x="9519920" y="0"/>
                    <a:pt x="9518650" y="0"/>
                    <a:pt x="9518650" y="0"/>
                  </a:cubicBezTo>
                  <a:cubicBezTo>
                    <a:pt x="9517380" y="0"/>
                    <a:pt x="9514840" y="0"/>
                    <a:pt x="9513570" y="0"/>
                  </a:cubicBezTo>
                  <a:lnTo>
                    <a:pt x="9513570" y="0"/>
                  </a:lnTo>
                  <a:cubicBezTo>
                    <a:pt x="8491220" y="3810"/>
                    <a:pt x="7659370" y="836930"/>
                    <a:pt x="7659370" y="1860550"/>
                  </a:cubicBezTo>
                  <a:lnTo>
                    <a:pt x="7660640" y="1860550"/>
                  </a:lnTo>
                  <a:lnTo>
                    <a:pt x="7658100" y="3851910"/>
                  </a:lnTo>
                  <a:lnTo>
                    <a:pt x="7660640" y="3851910"/>
                  </a:lnTo>
                  <a:cubicBezTo>
                    <a:pt x="7645400" y="4549140"/>
                    <a:pt x="7075170" y="5113020"/>
                    <a:pt x="6375400" y="5115560"/>
                  </a:cubicBezTo>
                  <a:cubicBezTo>
                    <a:pt x="5671820" y="5111750"/>
                    <a:pt x="5100320" y="4540250"/>
                    <a:pt x="5093970" y="3836670"/>
                  </a:cubicBezTo>
                  <a:lnTo>
                    <a:pt x="5093970" y="3836670"/>
                  </a:lnTo>
                  <a:cubicBezTo>
                    <a:pt x="5093970" y="2813050"/>
                    <a:pt x="4264660" y="1979930"/>
                    <a:pt x="3242310" y="1976120"/>
                  </a:cubicBezTo>
                  <a:lnTo>
                    <a:pt x="3242310" y="1976120"/>
                  </a:lnTo>
                  <a:cubicBezTo>
                    <a:pt x="3242310" y="1976120"/>
                    <a:pt x="3241040" y="1976120"/>
                    <a:pt x="3241040" y="1976120"/>
                  </a:cubicBezTo>
                  <a:cubicBezTo>
                    <a:pt x="3239770" y="1976120"/>
                    <a:pt x="3237230" y="1976120"/>
                    <a:pt x="3235960" y="1976120"/>
                  </a:cubicBezTo>
                  <a:lnTo>
                    <a:pt x="3235960" y="1976120"/>
                  </a:lnTo>
                  <a:cubicBezTo>
                    <a:pt x="2218690" y="1979930"/>
                    <a:pt x="1391920" y="2805430"/>
                    <a:pt x="1385570" y="3823970"/>
                  </a:cubicBezTo>
                  <a:lnTo>
                    <a:pt x="1385570" y="3823970"/>
                  </a:lnTo>
                  <a:cubicBezTo>
                    <a:pt x="1385570" y="4535170"/>
                    <a:pt x="807720" y="5113020"/>
                    <a:pt x="97790" y="5115560"/>
                  </a:cubicBezTo>
                  <a:cubicBezTo>
                    <a:pt x="64770" y="5115560"/>
                    <a:pt x="33020" y="5114291"/>
                    <a:pt x="0" y="5111750"/>
                  </a:cubicBezTo>
                  <a:lnTo>
                    <a:pt x="0" y="5300980"/>
                  </a:lnTo>
                  <a:cubicBezTo>
                    <a:pt x="30480" y="5303520"/>
                    <a:pt x="60960" y="5304791"/>
                    <a:pt x="92710" y="5304791"/>
                  </a:cubicBezTo>
                  <a:lnTo>
                    <a:pt x="92710" y="5304791"/>
                  </a:lnTo>
                  <a:cubicBezTo>
                    <a:pt x="93980" y="5304791"/>
                    <a:pt x="95250" y="5304791"/>
                    <a:pt x="97790" y="5304791"/>
                  </a:cubicBezTo>
                  <a:cubicBezTo>
                    <a:pt x="100330" y="5304791"/>
                    <a:pt x="102870" y="5304791"/>
                    <a:pt x="105410" y="5304791"/>
                  </a:cubicBezTo>
                  <a:lnTo>
                    <a:pt x="105410" y="5304791"/>
                  </a:lnTo>
                  <a:cubicBezTo>
                    <a:pt x="916940" y="5298441"/>
                    <a:pt x="1574800" y="4636770"/>
                    <a:pt x="1574800" y="3823970"/>
                  </a:cubicBezTo>
                  <a:lnTo>
                    <a:pt x="1574800" y="3823970"/>
                  </a:lnTo>
                  <a:cubicBezTo>
                    <a:pt x="1581150" y="2908300"/>
                    <a:pt x="2326640" y="2166620"/>
                    <a:pt x="3241040" y="2165350"/>
                  </a:cubicBezTo>
                  <a:cubicBezTo>
                    <a:pt x="4154170" y="2167890"/>
                    <a:pt x="4897120" y="2909570"/>
                    <a:pt x="4903470" y="3823970"/>
                  </a:cubicBezTo>
                  <a:lnTo>
                    <a:pt x="4903470" y="3823970"/>
                  </a:lnTo>
                  <a:cubicBezTo>
                    <a:pt x="4903470" y="4636770"/>
                    <a:pt x="5560060" y="5298441"/>
                    <a:pt x="6370320" y="5304791"/>
                  </a:cubicBezTo>
                  <a:lnTo>
                    <a:pt x="6370320" y="5304791"/>
                  </a:lnTo>
                  <a:cubicBezTo>
                    <a:pt x="6371590" y="5304791"/>
                    <a:pt x="6372860" y="5304791"/>
                    <a:pt x="6375400" y="5304791"/>
                  </a:cubicBezTo>
                  <a:cubicBezTo>
                    <a:pt x="6377940" y="5304791"/>
                    <a:pt x="6380480" y="5304791"/>
                    <a:pt x="6383020" y="5304791"/>
                  </a:cubicBezTo>
                  <a:lnTo>
                    <a:pt x="6383020" y="5304791"/>
                  </a:lnTo>
                  <a:cubicBezTo>
                    <a:pt x="7183120" y="5298441"/>
                    <a:pt x="7834631" y="4652010"/>
                    <a:pt x="7849870" y="3851910"/>
                  </a:cubicBezTo>
                  <a:lnTo>
                    <a:pt x="7849870" y="3851910"/>
                  </a:lnTo>
                  <a:lnTo>
                    <a:pt x="7849870" y="1860550"/>
                  </a:lnTo>
                  <a:lnTo>
                    <a:pt x="7849870" y="1860550"/>
                  </a:lnTo>
                  <a:cubicBezTo>
                    <a:pt x="7849870" y="939800"/>
                    <a:pt x="8599170" y="190500"/>
                    <a:pt x="9519920" y="189230"/>
                  </a:cubicBezTo>
                  <a:cubicBezTo>
                    <a:pt x="9709150" y="189230"/>
                    <a:pt x="9889490" y="222250"/>
                    <a:pt x="10059670" y="280670"/>
                  </a:cubicBezTo>
                  <a:lnTo>
                    <a:pt x="10059670" y="8128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B2A16A98-C8DC-DEE2-B5B1-E12642C3EEC5}"/>
                </a:ext>
              </a:extLst>
            </p:cNvPr>
            <p:cNvSpPr/>
            <p:nvPr/>
          </p:nvSpPr>
          <p:spPr>
            <a:xfrm>
              <a:off x="0" y="4444188"/>
              <a:ext cx="10059669" cy="5304789"/>
            </a:xfrm>
            <a:custGeom>
              <a:avLst/>
              <a:gdLst>
                <a:gd name="connsiteX0" fmla="*/ 10058400 w 10059669"/>
                <a:gd name="connsiteY0" fmla="*/ 73660 h 5304789"/>
                <a:gd name="connsiteX1" fmla="*/ 9522460 w 10059669"/>
                <a:gd name="connsiteY1" fmla="*/ 0 h 5304789"/>
                <a:gd name="connsiteX2" fmla="*/ 9522460 w 10059669"/>
                <a:gd name="connsiteY2" fmla="*/ 0 h 5304789"/>
                <a:gd name="connsiteX3" fmla="*/ 9519920 w 10059669"/>
                <a:gd name="connsiteY3" fmla="*/ 0 h 5304789"/>
                <a:gd name="connsiteX4" fmla="*/ 9513570 w 10059669"/>
                <a:gd name="connsiteY4" fmla="*/ 0 h 5304789"/>
                <a:gd name="connsiteX5" fmla="*/ 9513570 w 10059669"/>
                <a:gd name="connsiteY5" fmla="*/ 0 h 5304789"/>
                <a:gd name="connsiteX6" fmla="*/ 7471410 w 10059669"/>
                <a:gd name="connsiteY6" fmla="*/ 2049780 h 5304789"/>
                <a:gd name="connsiteX7" fmla="*/ 7471410 w 10059669"/>
                <a:gd name="connsiteY7" fmla="*/ 4013200 h 5304789"/>
                <a:gd name="connsiteX8" fmla="*/ 7468870 w 10059669"/>
                <a:gd name="connsiteY8" fmla="*/ 4013200 h 5304789"/>
                <a:gd name="connsiteX9" fmla="*/ 6374130 w 10059669"/>
                <a:gd name="connsiteY9" fmla="*/ 5115560 h 5304789"/>
                <a:gd name="connsiteX10" fmla="*/ 5283200 w 10059669"/>
                <a:gd name="connsiteY10" fmla="*/ 4025900 h 5304789"/>
                <a:gd name="connsiteX11" fmla="*/ 5283200 w 10059669"/>
                <a:gd name="connsiteY11" fmla="*/ 4025900 h 5304789"/>
                <a:gd name="connsiteX12" fmla="*/ 3242310 w 10059669"/>
                <a:gd name="connsiteY12" fmla="*/ 1976120 h 5304789"/>
                <a:gd name="connsiteX13" fmla="*/ 3242310 w 10059669"/>
                <a:gd name="connsiteY13" fmla="*/ 1976120 h 5304789"/>
                <a:gd name="connsiteX14" fmla="*/ 3239770 w 10059669"/>
                <a:gd name="connsiteY14" fmla="*/ 1976120 h 5304789"/>
                <a:gd name="connsiteX15" fmla="*/ 3233420 w 10059669"/>
                <a:gd name="connsiteY15" fmla="*/ 1976120 h 5304789"/>
                <a:gd name="connsiteX16" fmla="*/ 3233420 w 10059669"/>
                <a:gd name="connsiteY16" fmla="*/ 1976120 h 5304789"/>
                <a:gd name="connsiteX17" fmla="*/ 1192530 w 10059669"/>
                <a:gd name="connsiteY17" fmla="*/ 4025900 h 5304789"/>
                <a:gd name="connsiteX18" fmla="*/ 1195070 w 10059669"/>
                <a:gd name="connsiteY18" fmla="*/ 4025900 h 5304789"/>
                <a:gd name="connsiteX19" fmla="*/ 97790 w 10059669"/>
                <a:gd name="connsiteY19" fmla="*/ 5115560 h 5304789"/>
                <a:gd name="connsiteX20" fmla="*/ 0 w 10059669"/>
                <a:gd name="connsiteY20" fmla="*/ 5110480 h 5304789"/>
                <a:gd name="connsiteX21" fmla="*/ 0 w 10059669"/>
                <a:gd name="connsiteY21" fmla="*/ 5300980 h 5304789"/>
                <a:gd name="connsiteX22" fmla="*/ 92710 w 10059669"/>
                <a:gd name="connsiteY22" fmla="*/ 5304790 h 5304789"/>
                <a:gd name="connsiteX23" fmla="*/ 92710 w 10059669"/>
                <a:gd name="connsiteY23" fmla="*/ 5304790 h 5304789"/>
                <a:gd name="connsiteX24" fmla="*/ 97790 w 10059669"/>
                <a:gd name="connsiteY24" fmla="*/ 5304790 h 5304789"/>
                <a:gd name="connsiteX25" fmla="*/ 105410 w 10059669"/>
                <a:gd name="connsiteY25" fmla="*/ 5304790 h 5304789"/>
                <a:gd name="connsiteX26" fmla="*/ 105410 w 10059669"/>
                <a:gd name="connsiteY26" fmla="*/ 5304790 h 5304789"/>
                <a:gd name="connsiteX27" fmla="*/ 1384300 w 10059669"/>
                <a:gd name="connsiteY27" fmla="*/ 4013200 h 5304789"/>
                <a:gd name="connsiteX28" fmla="*/ 1381760 w 10059669"/>
                <a:gd name="connsiteY28" fmla="*/ 4013200 h 5304789"/>
                <a:gd name="connsiteX29" fmla="*/ 3238500 w 10059669"/>
                <a:gd name="connsiteY29" fmla="*/ 2165350 h 5304789"/>
                <a:gd name="connsiteX30" fmla="*/ 5092700 w 10059669"/>
                <a:gd name="connsiteY30" fmla="*/ 4025900 h 5304789"/>
                <a:gd name="connsiteX31" fmla="*/ 5092700 w 10059669"/>
                <a:gd name="connsiteY31" fmla="*/ 4025900 h 5304789"/>
                <a:gd name="connsiteX32" fmla="*/ 6369050 w 10059669"/>
                <a:gd name="connsiteY32" fmla="*/ 5304790 h 5304789"/>
                <a:gd name="connsiteX33" fmla="*/ 6369050 w 10059669"/>
                <a:gd name="connsiteY33" fmla="*/ 5304790 h 5304789"/>
                <a:gd name="connsiteX34" fmla="*/ 6374130 w 10059669"/>
                <a:gd name="connsiteY34" fmla="*/ 5304790 h 5304789"/>
                <a:gd name="connsiteX35" fmla="*/ 6381750 w 10059669"/>
                <a:gd name="connsiteY35" fmla="*/ 5304790 h 5304789"/>
                <a:gd name="connsiteX36" fmla="*/ 6381750 w 10059669"/>
                <a:gd name="connsiteY36" fmla="*/ 5304790 h 5304789"/>
                <a:gd name="connsiteX37" fmla="*/ 7292340 w 10059669"/>
                <a:gd name="connsiteY37" fmla="*/ 4918710 h 5304789"/>
                <a:gd name="connsiteX38" fmla="*/ 7660640 w 10059669"/>
                <a:gd name="connsiteY38" fmla="*/ 4042410 h 5304789"/>
                <a:gd name="connsiteX39" fmla="*/ 7660640 w 10059669"/>
                <a:gd name="connsiteY39" fmla="*/ 2049780 h 5304789"/>
                <a:gd name="connsiteX40" fmla="*/ 7661910 w 10059669"/>
                <a:gd name="connsiteY40" fmla="*/ 2049780 h 5304789"/>
                <a:gd name="connsiteX41" fmla="*/ 9521190 w 10059669"/>
                <a:gd name="connsiteY41" fmla="*/ 189230 h 5304789"/>
                <a:gd name="connsiteX42" fmla="*/ 10059670 w 10059669"/>
                <a:gd name="connsiteY42" fmla="*/ 270510 h 5304789"/>
                <a:gd name="connsiteX43" fmla="*/ 10059670 w 10059669"/>
                <a:gd name="connsiteY43" fmla="*/ 73660 h 5304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0059669" h="5304789">
                  <a:moveTo>
                    <a:pt x="10058400" y="73660"/>
                  </a:moveTo>
                  <a:cubicBezTo>
                    <a:pt x="9888220" y="26670"/>
                    <a:pt x="9707880" y="1270"/>
                    <a:pt x="9522460" y="0"/>
                  </a:cubicBezTo>
                  <a:lnTo>
                    <a:pt x="9522460" y="0"/>
                  </a:lnTo>
                  <a:cubicBezTo>
                    <a:pt x="9521190" y="0"/>
                    <a:pt x="9521190" y="0"/>
                    <a:pt x="9519920" y="0"/>
                  </a:cubicBezTo>
                  <a:cubicBezTo>
                    <a:pt x="9517380" y="0"/>
                    <a:pt x="9516110" y="0"/>
                    <a:pt x="9513570" y="0"/>
                  </a:cubicBezTo>
                  <a:lnTo>
                    <a:pt x="9513570" y="0"/>
                  </a:lnTo>
                  <a:cubicBezTo>
                    <a:pt x="8387081" y="5080"/>
                    <a:pt x="7471410" y="922020"/>
                    <a:pt x="7471410" y="2049780"/>
                  </a:cubicBezTo>
                  <a:lnTo>
                    <a:pt x="7471410" y="4013200"/>
                  </a:lnTo>
                  <a:lnTo>
                    <a:pt x="7468870" y="4013200"/>
                  </a:lnTo>
                  <a:cubicBezTo>
                    <a:pt x="7468870" y="4620260"/>
                    <a:pt x="6977381" y="5113021"/>
                    <a:pt x="6374130" y="5115560"/>
                  </a:cubicBezTo>
                  <a:cubicBezTo>
                    <a:pt x="5775960" y="5111750"/>
                    <a:pt x="5289550" y="4625340"/>
                    <a:pt x="5283200" y="4025900"/>
                  </a:cubicBezTo>
                  <a:lnTo>
                    <a:pt x="5283200" y="4025900"/>
                  </a:lnTo>
                  <a:cubicBezTo>
                    <a:pt x="5283200" y="2899410"/>
                    <a:pt x="4368800" y="1981200"/>
                    <a:pt x="3242310" y="1976120"/>
                  </a:cubicBezTo>
                  <a:lnTo>
                    <a:pt x="3242310" y="1976120"/>
                  </a:lnTo>
                  <a:cubicBezTo>
                    <a:pt x="3241040" y="1976120"/>
                    <a:pt x="3241040" y="1976120"/>
                    <a:pt x="3239770" y="1976120"/>
                  </a:cubicBezTo>
                  <a:cubicBezTo>
                    <a:pt x="3237230" y="1976120"/>
                    <a:pt x="3235960" y="1976120"/>
                    <a:pt x="3233420" y="1976120"/>
                  </a:cubicBezTo>
                  <a:lnTo>
                    <a:pt x="3233420" y="1976120"/>
                  </a:lnTo>
                  <a:cubicBezTo>
                    <a:pt x="2106930" y="1981200"/>
                    <a:pt x="1192530" y="2898140"/>
                    <a:pt x="1192530" y="4025900"/>
                  </a:cubicBezTo>
                  <a:lnTo>
                    <a:pt x="1195070" y="4025900"/>
                  </a:lnTo>
                  <a:cubicBezTo>
                    <a:pt x="1188720" y="4626610"/>
                    <a:pt x="698500" y="5114290"/>
                    <a:pt x="97790" y="5115560"/>
                  </a:cubicBezTo>
                  <a:cubicBezTo>
                    <a:pt x="64770" y="5115560"/>
                    <a:pt x="33020" y="5113021"/>
                    <a:pt x="0" y="5110480"/>
                  </a:cubicBezTo>
                  <a:lnTo>
                    <a:pt x="0" y="5300980"/>
                  </a:lnTo>
                  <a:cubicBezTo>
                    <a:pt x="30480" y="5303521"/>
                    <a:pt x="60960" y="5304790"/>
                    <a:pt x="92710" y="5304790"/>
                  </a:cubicBezTo>
                  <a:lnTo>
                    <a:pt x="92710" y="5304790"/>
                  </a:lnTo>
                  <a:cubicBezTo>
                    <a:pt x="93980" y="5304790"/>
                    <a:pt x="95250" y="5304790"/>
                    <a:pt x="97790" y="5304790"/>
                  </a:cubicBezTo>
                  <a:cubicBezTo>
                    <a:pt x="10033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811530" y="5298440"/>
                    <a:pt x="1384300" y="4720590"/>
                    <a:pt x="1384300" y="4013200"/>
                  </a:cubicBezTo>
                  <a:lnTo>
                    <a:pt x="1381760" y="4013200"/>
                  </a:lnTo>
                  <a:cubicBezTo>
                    <a:pt x="1388110" y="2993390"/>
                    <a:pt x="2218690" y="2166620"/>
                    <a:pt x="3238500" y="2165350"/>
                  </a:cubicBezTo>
                  <a:cubicBezTo>
                    <a:pt x="4260850" y="2169160"/>
                    <a:pt x="5092700" y="3002280"/>
                    <a:pt x="5092700" y="4025900"/>
                  </a:cubicBezTo>
                  <a:lnTo>
                    <a:pt x="5092700" y="4025900"/>
                  </a:lnTo>
                  <a:cubicBezTo>
                    <a:pt x="5099050" y="4728210"/>
                    <a:pt x="5668010" y="5298440"/>
                    <a:pt x="6369050" y="5304790"/>
                  </a:cubicBezTo>
                  <a:lnTo>
                    <a:pt x="6369050" y="5304790"/>
                  </a:lnTo>
                  <a:cubicBezTo>
                    <a:pt x="6370320" y="5304790"/>
                    <a:pt x="6371590" y="5304790"/>
                    <a:pt x="6374130" y="5304790"/>
                  </a:cubicBezTo>
                  <a:cubicBezTo>
                    <a:pt x="6376670" y="5304790"/>
                    <a:pt x="6379210" y="5304790"/>
                    <a:pt x="6381750" y="5304790"/>
                  </a:cubicBezTo>
                  <a:lnTo>
                    <a:pt x="6381750" y="5304790"/>
                  </a:lnTo>
                  <a:cubicBezTo>
                    <a:pt x="6469380" y="5303521"/>
                    <a:pt x="6926581" y="5290821"/>
                    <a:pt x="7292340" y="4918710"/>
                  </a:cubicBezTo>
                  <a:cubicBezTo>
                    <a:pt x="7639050" y="4565650"/>
                    <a:pt x="7658100" y="4136390"/>
                    <a:pt x="7660640" y="4042410"/>
                  </a:cubicBezTo>
                  <a:lnTo>
                    <a:pt x="7660640" y="2049780"/>
                  </a:lnTo>
                  <a:lnTo>
                    <a:pt x="7661910" y="2049780"/>
                  </a:lnTo>
                  <a:cubicBezTo>
                    <a:pt x="7661910" y="1024890"/>
                    <a:pt x="8496300" y="190500"/>
                    <a:pt x="9521190" y="189230"/>
                  </a:cubicBezTo>
                  <a:cubicBezTo>
                    <a:pt x="9707880" y="190500"/>
                    <a:pt x="9889490" y="218440"/>
                    <a:pt x="10059670" y="270510"/>
                  </a:cubicBezTo>
                  <a:lnTo>
                    <a:pt x="10059670" y="7366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06636750-458A-63F4-EC73-102D6C3CF65D}"/>
                </a:ext>
              </a:extLst>
            </p:cNvPr>
            <p:cNvSpPr/>
            <p:nvPr/>
          </p:nvSpPr>
          <p:spPr>
            <a:xfrm>
              <a:off x="0" y="4254958"/>
              <a:ext cx="10058400" cy="5304789"/>
            </a:xfrm>
            <a:custGeom>
              <a:avLst/>
              <a:gdLst>
                <a:gd name="connsiteX0" fmla="*/ 10058400 w 10058400"/>
                <a:gd name="connsiteY0" fmla="*/ 67310 h 5304789"/>
                <a:gd name="connsiteX1" fmla="*/ 9523730 w 10058400"/>
                <a:gd name="connsiteY1" fmla="*/ 0 h 5304789"/>
                <a:gd name="connsiteX2" fmla="*/ 9523730 w 10058400"/>
                <a:gd name="connsiteY2" fmla="*/ 0 h 5304789"/>
                <a:gd name="connsiteX3" fmla="*/ 9518650 w 10058400"/>
                <a:gd name="connsiteY3" fmla="*/ 0 h 5304789"/>
                <a:gd name="connsiteX4" fmla="*/ 9511030 w 10058400"/>
                <a:gd name="connsiteY4" fmla="*/ 0 h 5304789"/>
                <a:gd name="connsiteX5" fmla="*/ 9511030 w 10058400"/>
                <a:gd name="connsiteY5" fmla="*/ 0 h 5304789"/>
                <a:gd name="connsiteX6" fmla="*/ 7284720 w 10058400"/>
                <a:gd name="connsiteY6" fmla="*/ 2239010 h 5304789"/>
                <a:gd name="connsiteX7" fmla="*/ 7284720 w 10058400"/>
                <a:gd name="connsiteY7" fmla="*/ 4225290 h 5304789"/>
                <a:gd name="connsiteX8" fmla="*/ 6377940 w 10058400"/>
                <a:gd name="connsiteY8" fmla="*/ 5115560 h 5304789"/>
                <a:gd name="connsiteX9" fmla="*/ 5472430 w 10058400"/>
                <a:gd name="connsiteY9" fmla="*/ 4202430 h 5304789"/>
                <a:gd name="connsiteX10" fmla="*/ 5472430 w 10058400"/>
                <a:gd name="connsiteY10" fmla="*/ 4202430 h 5304789"/>
                <a:gd name="connsiteX11" fmla="*/ 3244850 w 10058400"/>
                <a:gd name="connsiteY11" fmla="*/ 1976120 h 5304789"/>
                <a:gd name="connsiteX12" fmla="*/ 3244850 w 10058400"/>
                <a:gd name="connsiteY12" fmla="*/ 1976120 h 5304789"/>
                <a:gd name="connsiteX13" fmla="*/ 3239770 w 10058400"/>
                <a:gd name="connsiteY13" fmla="*/ 1976120 h 5304789"/>
                <a:gd name="connsiteX14" fmla="*/ 3232150 w 10058400"/>
                <a:gd name="connsiteY14" fmla="*/ 1976120 h 5304789"/>
                <a:gd name="connsiteX15" fmla="*/ 3232150 w 10058400"/>
                <a:gd name="connsiteY15" fmla="*/ 1976120 h 5304789"/>
                <a:gd name="connsiteX16" fmla="*/ 1005840 w 10058400"/>
                <a:gd name="connsiteY16" fmla="*/ 4202430 h 5304789"/>
                <a:gd name="connsiteX17" fmla="*/ 1005840 w 10058400"/>
                <a:gd name="connsiteY17" fmla="*/ 4202430 h 5304789"/>
                <a:gd name="connsiteX18" fmla="*/ 97790 w 10058400"/>
                <a:gd name="connsiteY18" fmla="*/ 5115560 h 5304789"/>
                <a:gd name="connsiteX19" fmla="*/ 0 w 10058400"/>
                <a:gd name="connsiteY19" fmla="*/ 5109210 h 5304789"/>
                <a:gd name="connsiteX20" fmla="*/ 0 w 10058400"/>
                <a:gd name="connsiteY20" fmla="*/ 5299710 h 5304789"/>
                <a:gd name="connsiteX21" fmla="*/ 92710 w 10058400"/>
                <a:gd name="connsiteY21" fmla="*/ 5304790 h 5304789"/>
                <a:gd name="connsiteX22" fmla="*/ 92710 w 10058400"/>
                <a:gd name="connsiteY22" fmla="*/ 5304790 h 5304789"/>
                <a:gd name="connsiteX23" fmla="*/ 97790 w 10058400"/>
                <a:gd name="connsiteY23" fmla="*/ 5304790 h 5304789"/>
                <a:gd name="connsiteX24" fmla="*/ 105410 w 10058400"/>
                <a:gd name="connsiteY24" fmla="*/ 5304790 h 5304789"/>
                <a:gd name="connsiteX25" fmla="*/ 105410 w 10058400"/>
                <a:gd name="connsiteY25" fmla="*/ 5304790 h 5304789"/>
                <a:gd name="connsiteX26" fmla="*/ 1195070 w 10058400"/>
                <a:gd name="connsiteY26" fmla="*/ 4213860 h 5304789"/>
                <a:gd name="connsiteX27" fmla="*/ 1195070 w 10058400"/>
                <a:gd name="connsiteY27" fmla="*/ 4213860 h 5304789"/>
                <a:gd name="connsiteX28" fmla="*/ 3239770 w 10058400"/>
                <a:gd name="connsiteY28" fmla="*/ 2164080 h 5304789"/>
                <a:gd name="connsiteX29" fmla="*/ 5280660 w 10058400"/>
                <a:gd name="connsiteY29" fmla="*/ 4213860 h 5304789"/>
                <a:gd name="connsiteX30" fmla="*/ 5280660 w 10058400"/>
                <a:gd name="connsiteY30" fmla="*/ 4213860 h 5304789"/>
                <a:gd name="connsiteX31" fmla="*/ 6370320 w 10058400"/>
                <a:gd name="connsiteY31" fmla="*/ 5303520 h 5304789"/>
                <a:gd name="connsiteX32" fmla="*/ 6370320 w 10058400"/>
                <a:gd name="connsiteY32" fmla="*/ 5303520 h 5304789"/>
                <a:gd name="connsiteX33" fmla="*/ 6375400 w 10058400"/>
                <a:gd name="connsiteY33" fmla="*/ 5303520 h 5304789"/>
                <a:gd name="connsiteX34" fmla="*/ 6383020 w 10058400"/>
                <a:gd name="connsiteY34" fmla="*/ 5303520 h 5304789"/>
                <a:gd name="connsiteX35" fmla="*/ 6383020 w 10058400"/>
                <a:gd name="connsiteY35" fmla="*/ 5303520 h 5304789"/>
                <a:gd name="connsiteX36" fmla="*/ 7472681 w 10058400"/>
                <a:gd name="connsiteY36" fmla="*/ 4201160 h 5304789"/>
                <a:gd name="connsiteX37" fmla="*/ 7471410 w 10058400"/>
                <a:gd name="connsiteY37" fmla="*/ 4201160 h 5304789"/>
                <a:gd name="connsiteX38" fmla="*/ 7471410 w 10058400"/>
                <a:gd name="connsiteY38" fmla="*/ 2239010 h 5304789"/>
                <a:gd name="connsiteX39" fmla="*/ 7471410 w 10058400"/>
                <a:gd name="connsiteY39" fmla="*/ 2239010 h 5304789"/>
                <a:gd name="connsiteX40" fmla="*/ 9516110 w 10058400"/>
                <a:gd name="connsiteY40" fmla="*/ 189230 h 5304789"/>
                <a:gd name="connsiteX41" fmla="*/ 10054590 w 10058400"/>
                <a:gd name="connsiteY41" fmla="*/ 262890 h 5304789"/>
                <a:gd name="connsiteX42" fmla="*/ 10054590 w 10058400"/>
                <a:gd name="connsiteY42" fmla="*/ 67310 h 5304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0058400" h="5304789">
                  <a:moveTo>
                    <a:pt x="10058400" y="67310"/>
                  </a:moveTo>
                  <a:cubicBezTo>
                    <a:pt x="9886950" y="24130"/>
                    <a:pt x="9707880" y="1270"/>
                    <a:pt x="9523730" y="0"/>
                  </a:cubicBezTo>
                  <a:lnTo>
                    <a:pt x="9523730" y="0"/>
                  </a:lnTo>
                  <a:cubicBezTo>
                    <a:pt x="9522460" y="0"/>
                    <a:pt x="9521190" y="0"/>
                    <a:pt x="9518650" y="0"/>
                  </a:cubicBezTo>
                  <a:cubicBezTo>
                    <a:pt x="9516110" y="0"/>
                    <a:pt x="9513570" y="0"/>
                    <a:pt x="9511030" y="0"/>
                  </a:cubicBezTo>
                  <a:lnTo>
                    <a:pt x="9511030" y="0"/>
                  </a:lnTo>
                  <a:cubicBezTo>
                    <a:pt x="8281670" y="6350"/>
                    <a:pt x="7284720" y="1008380"/>
                    <a:pt x="7284720" y="2239010"/>
                  </a:cubicBezTo>
                  <a:lnTo>
                    <a:pt x="7284720" y="4225290"/>
                  </a:lnTo>
                  <a:cubicBezTo>
                    <a:pt x="7273290" y="4718050"/>
                    <a:pt x="6871970" y="5113020"/>
                    <a:pt x="6377940" y="5115560"/>
                  </a:cubicBezTo>
                  <a:cubicBezTo>
                    <a:pt x="5876290" y="5111750"/>
                    <a:pt x="5472430" y="4704080"/>
                    <a:pt x="5472430" y="4202430"/>
                  </a:cubicBezTo>
                  <a:lnTo>
                    <a:pt x="5472430" y="4202430"/>
                  </a:lnTo>
                  <a:cubicBezTo>
                    <a:pt x="5464810" y="2978150"/>
                    <a:pt x="447040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007870" y="1982470"/>
                    <a:pt x="1012190" y="2978150"/>
                    <a:pt x="1005840" y="4202430"/>
                  </a:cubicBezTo>
                  <a:lnTo>
                    <a:pt x="1005840" y="4202430"/>
                  </a:lnTo>
                  <a:cubicBezTo>
                    <a:pt x="1005840" y="4705350"/>
                    <a:pt x="599440" y="5113020"/>
                    <a:pt x="97790" y="5115560"/>
                  </a:cubicBezTo>
                  <a:cubicBezTo>
                    <a:pt x="64770" y="5115560"/>
                    <a:pt x="31750" y="5113020"/>
                    <a:pt x="0" y="5109210"/>
                  </a:cubicBezTo>
                  <a:lnTo>
                    <a:pt x="0" y="5299710"/>
                  </a:lnTo>
                  <a:cubicBezTo>
                    <a:pt x="30480" y="5302251"/>
                    <a:pt x="60960" y="5304790"/>
                    <a:pt x="92710" y="5304790"/>
                  </a:cubicBezTo>
                  <a:lnTo>
                    <a:pt x="92710" y="5304790"/>
                  </a:lnTo>
                  <a:cubicBezTo>
                    <a:pt x="93980" y="5304790"/>
                    <a:pt x="95250" y="5304790"/>
                    <a:pt x="97790" y="5304790"/>
                  </a:cubicBezTo>
                  <a:cubicBezTo>
                    <a:pt x="10033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703580" y="5298440"/>
                    <a:pt x="1188720" y="4812030"/>
                    <a:pt x="1195070" y="4213860"/>
                  </a:cubicBezTo>
                  <a:lnTo>
                    <a:pt x="1195070" y="4213860"/>
                  </a:lnTo>
                  <a:cubicBezTo>
                    <a:pt x="1195070" y="3084830"/>
                    <a:pt x="2112010" y="2166620"/>
                    <a:pt x="3239770" y="2164080"/>
                  </a:cubicBezTo>
                  <a:cubicBezTo>
                    <a:pt x="4366260" y="2167890"/>
                    <a:pt x="5280660" y="3086100"/>
                    <a:pt x="5280660" y="4213860"/>
                  </a:cubicBezTo>
                  <a:lnTo>
                    <a:pt x="5280660" y="4213860"/>
                  </a:lnTo>
                  <a:cubicBezTo>
                    <a:pt x="5287010" y="4812030"/>
                    <a:pt x="5772150" y="5297170"/>
                    <a:pt x="6370320" y="5303520"/>
                  </a:cubicBezTo>
                  <a:lnTo>
                    <a:pt x="6370320" y="5303520"/>
                  </a:lnTo>
                  <a:cubicBezTo>
                    <a:pt x="6371590" y="5303520"/>
                    <a:pt x="6372860" y="5303520"/>
                    <a:pt x="6375400" y="5303520"/>
                  </a:cubicBezTo>
                  <a:cubicBezTo>
                    <a:pt x="6377940" y="5303520"/>
                    <a:pt x="6380480" y="5303520"/>
                    <a:pt x="6383020" y="5303520"/>
                  </a:cubicBezTo>
                  <a:lnTo>
                    <a:pt x="6383020" y="5303520"/>
                  </a:lnTo>
                  <a:cubicBezTo>
                    <a:pt x="6985000" y="5297170"/>
                    <a:pt x="7472681" y="4804410"/>
                    <a:pt x="7472681" y="4201160"/>
                  </a:cubicBezTo>
                  <a:lnTo>
                    <a:pt x="7471410" y="4201160"/>
                  </a:lnTo>
                  <a:lnTo>
                    <a:pt x="7471410" y="2239010"/>
                  </a:lnTo>
                  <a:lnTo>
                    <a:pt x="7471410" y="2239010"/>
                  </a:lnTo>
                  <a:cubicBezTo>
                    <a:pt x="7471410" y="1109980"/>
                    <a:pt x="8388350" y="191770"/>
                    <a:pt x="9516110" y="189230"/>
                  </a:cubicBezTo>
                  <a:cubicBezTo>
                    <a:pt x="9702800" y="190500"/>
                    <a:pt x="9883140" y="215900"/>
                    <a:pt x="10054590" y="262890"/>
                  </a:cubicBezTo>
                  <a:lnTo>
                    <a:pt x="10054590" y="6731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EB30046-8192-A864-6278-00615C4F2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027439" y="866979"/>
            <a:ext cx="1505971" cy="1280160"/>
            <a:chOff x="7489556" y="632466"/>
            <a:chExt cx="2003100" cy="1702749"/>
          </a:xfrm>
        </p:grpSpPr>
        <p:sp>
          <p:nvSpPr>
            <p:cNvPr id="7" name="Freeform 336">
              <a:extLst>
                <a:ext uri="{FF2B5EF4-FFF2-40B4-BE49-F238E27FC236}">
                  <a16:creationId xmlns:a16="http://schemas.microsoft.com/office/drawing/2014/main" id="{98E86531-EF80-24DA-21FC-DB3845F49C7B}"/>
                </a:ext>
              </a:extLst>
            </p:cNvPr>
            <p:cNvSpPr/>
            <p:nvPr/>
          </p:nvSpPr>
          <p:spPr>
            <a:xfrm>
              <a:off x="7489556" y="632466"/>
              <a:ext cx="2003100" cy="662870"/>
            </a:xfrm>
            <a:custGeom>
              <a:avLst/>
              <a:gdLst>
                <a:gd name="connsiteX0" fmla="*/ 2003100 w 2003100"/>
                <a:gd name="connsiteY0" fmla="*/ 529869 h 662870"/>
                <a:gd name="connsiteX1" fmla="*/ 2003100 w 2003100"/>
                <a:gd name="connsiteY1" fmla="*/ 529870 h 662870"/>
                <a:gd name="connsiteX2" fmla="*/ 2003100 w 2003100"/>
                <a:gd name="connsiteY2" fmla="*/ 529870 h 662870"/>
                <a:gd name="connsiteX3" fmla="*/ 1506085 w 2003100"/>
                <a:gd name="connsiteY3" fmla="*/ 5449 h 662870"/>
                <a:gd name="connsiteX4" fmla="*/ 1858053 w 2003100"/>
                <a:gd name="connsiteY4" fmla="*/ 151230 h 662870"/>
                <a:gd name="connsiteX5" fmla="*/ 1972299 w 2003100"/>
                <a:gd name="connsiteY5" fmla="*/ 328478 h 662870"/>
                <a:gd name="connsiteX6" fmla="*/ 2003100 w 2003100"/>
                <a:gd name="connsiteY6" fmla="*/ 529870 h 662870"/>
                <a:gd name="connsiteX7" fmla="*/ 1977573 w 2003100"/>
                <a:gd name="connsiteY7" fmla="*/ 662870 h 662870"/>
                <a:gd name="connsiteX8" fmla="*/ 1044627 w 2003100"/>
                <a:gd name="connsiteY8" fmla="*/ 288316 h 662870"/>
                <a:gd name="connsiteX9" fmla="*/ 1017748 w 2003100"/>
                <a:gd name="connsiteY9" fmla="*/ 287600 h 662870"/>
                <a:gd name="connsiteX10" fmla="*/ 1133896 w 2003100"/>
                <a:gd name="connsiteY10" fmla="*/ 171449 h 662870"/>
                <a:gd name="connsiteX11" fmla="*/ 1154117 w 2003100"/>
                <a:gd name="connsiteY11" fmla="*/ 151230 h 662870"/>
                <a:gd name="connsiteX12" fmla="*/ 1506085 w 2003100"/>
                <a:gd name="connsiteY12" fmla="*/ 5449 h 662870"/>
                <a:gd name="connsiteX13" fmla="*/ 497682 w 2003100"/>
                <a:gd name="connsiteY13" fmla="*/ 0 h 662870"/>
                <a:gd name="connsiteX14" fmla="*/ 849613 w 2003100"/>
                <a:gd name="connsiteY14" fmla="*/ 145780 h 662870"/>
                <a:gd name="connsiteX15" fmla="*/ 873273 w 2003100"/>
                <a:gd name="connsiteY15" fmla="*/ 169370 h 662870"/>
                <a:gd name="connsiteX16" fmla="*/ 991288 w 2003100"/>
                <a:gd name="connsiteY16" fmla="*/ 287386 h 662870"/>
                <a:gd name="connsiteX17" fmla="*/ 21281 w 2003100"/>
                <a:gd name="connsiteY17" fmla="*/ 641934 h 662870"/>
                <a:gd name="connsiteX18" fmla="*/ 131 w 2003100"/>
                <a:gd name="connsiteY18" fmla="*/ 509148 h 662870"/>
                <a:gd name="connsiteX19" fmla="*/ 145751 w 2003100"/>
                <a:gd name="connsiteY19" fmla="*/ 145780 h 662870"/>
                <a:gd name="connsiteX20" fmla="*/ 497682 w 2003100"/>
                <a:gd name="connsiteY20" fmla="*/ 0 h 66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03100" h="662870">
                  <a:moveTo>
                    <a:pt x="2003100" y="529869"/>
                  </a:moveTo>
                  <a:lnTo>
                    <a:pt x="2003100" y="529870"/>
                  </a:lnTo>
                  <a:lnTo>
                    <a:pt x="2003100" y="529870"/>
                  </a:lnTo>
                  <a:close/>
                  <a:moveTo>
                    <a:pt x="1506085" y="5449"/>
                  </a:moveTo>
                  <a:cubicBezTo>
                    <a:pt x="1633475" y="5449"/>
                    <a:pt x="1760864" y="54043"/>
                    <a:pt x="1858053" y="151230"/>
                  </a:cubicBezTo>
                  <a:cubicBezTo>
                    <a:pt x="1910031" y="203212"/>
                    <a:pt x="1948119" y="263833"/>
                    <a:pt x="1972299" y="328478"/>
                  </a:cubicBezTo>
                  <a:lnTo>
                    <a:pt x="2003100" y="529870"/>
                  </a:lnTo>
                  <a:lnTo>
                    <a:pt x="1977573" y="662870"/>
                  </a:lnTo>
                  <a:cubicBezTo>
                    <a:pt x="1701672" y="435227"/>
                    <a:pt x="1384765" y="300794"/>
                    <a:pt x="1044627" y="288316"/>
                  </a:cubicBezTo>
                  <a:cubicBezTo>
                    <a:pt x="1035674" y="287959"/>
                    <a:pt x="1026711" y="287742"/>
                    <a:pt x="1017748" y="287600"/>
                  </a:cubicBezTo>
                  <a:lnTo>
                    <a:pt x="1133896" y="171449"/>
                  </a:lnTo>
                  <a:lnTo>
                    <a:pt x="1154117" y="151230"/>
                  </a:lnTo>
                  <a:cubicBezTo>
                    <a:pt x="1251305" y="54043"/>
                    <a:pt x="1378695" y="5449"/>
                    <a:pt x="1506085" y="5449"/>
                  </a:cubicBezTo>
                  <a:close/>
                  <a:moveTo>
                    <a:pt x="497682" y="0"/>
                  </a:moveTo>
                  <a:cubicBezTo>
                    <a:pt x="625054" y="0"/>
                    <a:pt x="752426" y="48594"/>
                    <a:pt x="849613" y="145780"/>
                  </a:cubicBezTo>
                  <a:lnTo>
                    <a:pt x="873273" y="169370"/>
                  </a:lnTo>
                  <a:lnTo>
                    <a:pt x="991288" y="287386"/>
                  </a:lnTo>
                  <a:cubicBezTo>
                    <a:pt x="644843" y="287744"/>
                    <a:pt x="314456" y="415655"/>
                    <a:pt x="21281" y="641934"/>
                  </a:cubicBezTo>
                  <a:cubicBezTo>
                    <a:pt x="8160" y="598700"/>
                    <a:pt x="1133" y="553959"/>
                    <a:pt x="131" y="509148"/>
                  </a:cubicBezTo>
                  <a:cubicBezTo>
                    <a:pt x="-2880" y="378013"/>
                    <a:pt x="45659" y="245871"/>
                    <a:pt x="145751" y="145780"/>
                  </a:cubicBezTo>
                  <a:cubicBezTo>
                    <a:pt x="242938" y="48594"/>
                    <a:pt x="370310" y="0"/>
                    <a:pt x="497682" y="0"/>
                  </a:cubicBezTo>
                  <a:close/>
                </a:path>
              </a:pathLst>
            </a:custGeom>
            <a:solidFill>
              <a:schemeClr val="accent4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 323">
              <a:extLst>
                <a:ext uri="{FF2B5EF4-FFF2-40B4-BE49-F238E27FC236}">
                  <a16:creationId xmlns:a16="http://schemas.microsoft.com/office/drawing/2014/main" id="{AFA3F480-A0AD-7857-69A9-0BE4B47B4105}"/>
                </a:ext>
              </a:extLst>
            </p:cNvPr>
            <p:cNvSpPr/>
            <p:nvPr/>
          </p:nvSpPr>
          <p:spPr>
            <a:xfrm>
              <a:off x="7489687" y="796061"/>
              <a:ext cx="2002968" cy="758713"/>
            </a:xfrm>
            <a:custGeom>
              <a:avLst/>
              <a:gdLst>
                <a:gd name="connsiteX0" fmla="*/ 2002969 w 2002968"/>
                <a:gd name="connsiteY0" fmla="*/ 360501 h 758713"/>
                <a:gd name="connsiteX1" fmla="*/ 1977441 w 2002968"/>
                <a:gd name="connsiteY1" fmla="*/ 493503 h 758713"/>
                <a:gd name="connsiteX2" fmla="*/ 1857922 w 2002968"/>
                <a:gd name="connsiteY2" fmla="*/ 685724 h 758713"/>
                <a:gd name="connsiteX3" fmla="*/ 1784932 w 2002968"/>
                <a:gd name="connsiteY3" fmla="*/ 758714 h 758713"/>
                <a:gd name="connsiteX4" fmla="*/ 1196858 w 2002968"/>
                <a:gd name="connsiteY4" fmla="*/ 493285 h 758713"/>
                <a:gd name="connsiteX5" fmla="*/ 1195639 w 2002968"/>
                <a:gd name="connsiteY5" fmla="*/ 493071 h 758713"/>
                <a:gd name="connsiteX6" fmla="*/ 1031457 w 2002968"/>
                <a:gd name="connsiteY6" fmla="*/ 475790 h 758713"/>
                <a:gd name="connsiteX7" fmla="*/ 870779 w 2002968"/>
                <a:gd name="connsiteY7" fmla="*/ 480595 h 758713"/>
                <a:gd name="connsiteX8" fmla="*/ 866693 w 2002968"/>
                <a:gd name="connsiteY8" fmla="*/ 480954 h 758713"/>
                <a:gd name="connsiteX9" fmla="*/ 204985 w 2002968"/>
                <a:gd name="connsiteY9" fmla="*/ 739645 h 758713"/>
                <a:gd name="connsiteX10" fmla="*/ 193873 w 2002968"/>
                <a:gd name="connsiteY10" fmla="*/ 728529 h 758713"/>
                <a:gd name="connsiteX11" fmla="*/ 145620 w 2002968"/>
                <a:gd name="connsiteY11" fmla="*/ 680276 h 758713"/>
                <a:gd name="connsiteX12" fmla="*/ 21150 w 2002968"/>
                <a:gd name="connsiteY12" fmla="*/ 472564 h 758713"/>
                <a:gd name="connsiteX13" fmla="*/ 0 w 2002968"/>
                <a:gd name="connsiteY13" fmla="*/ 339778 h 758713"/>
                <a:gd name="connsiteX14" fmla="*/ 180895 w 2002968"/>
                <a:gd name="connsiteY14" fmla="*/ 220401 h 758713"/>
                <a:gd name="connsiteX15" fmla="*/ 873142 w 2002968"/>
                <a:gd name="connsiteY15" fmla="*/ 0 h 758713"/>
                <a:gd name="connsiteX16" fmla="*/ 991156 w 2002968"/>
                <a:gd name="connsiteY16" fmla="*/ 118016 h 758713"/>
                <a:gd name="connsiteX17" fmla="*/ 1017617 w 2002968"/>
                <a:gd name="connsiteY17" fmla="*/ 118231 h 758713"/>
                <a:gd name="connsiteX18" fmla="*/ 1133765 w 2002968"/>
                <a:gd name="connsiteY18" fmla="*/ 2079 h 758713"/>
                <a:gd name="connsiteX19" fmla="*/ 1898432 w 2002968"/>
                <a:gd name="connsiteY19" fmla="*/ 283496 h 758713"/>
                <a:gd name="connsiteX20" fmla="*/ 2002969 w 2002968"/>
                <a:gd name="connsiteY20" fmla="*/ 360500 h 758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02968" h="758713">
                  <a:moveTo>
                    <a:pt x="2002969" y="360501"/>
                  </a:moveTo>
                  <a:cubicBezTo>
                    <a:pt x="2000606" y="405529"/>
                    <a:pt x="1992072" y="450340"/>
                    <a:pt x="1977441" y="493503"/>
                  </a:cubicBezTo>
                  <a:cubicBezTo>
                    <a:pt x="1953705" y="563766"/>
                    <a:pt x="1913843" y="629726"/>
                    <a:pt x="1857922" y="685724"/>
                  </a:cubicBezTo>
                  <a:lnTo>
                    <a:pt x="1784932" y="758714"/>
                  </a:lnTo>
                  <a:cubicBezTo>
                    <a:pt x="1605252" y="621916"/>
                    <a:pt x="1407227" y="530211"/>
                    <a:pt x="1196858" y="493285"/>
                  </a:cubicBezTo>
                  <a:cubicBezTo>
                    <a:pt x="1196430" y="493215"/>
                    <a:pt x="1196001" y="493144"/>
                    <a:pt x="1195639" y="493071"/>
                  </a:cubicBezTo>
                  <a:cubicBezTo>
                    <a:pt x="1141728" y="483606"/>
                    <a:pt x="1086949" y="477798"/>
                    <a:pt x="1031457" y="475790"/>
                  </a:cubicBezTo>
                  <a:cubicBezTo>
                    <a:pt x="977469" y="473854"/>
                    <a:pt x="923834" y="475433"/>
                    <a:pt x="870779" y="480595"/>
                  </a:cubicBezTo>
                  <a:cubicBezTo>
                    <a:pt x="869417" y="480737"/>
                    <a:pt x="868055" y="480811"/>
                    <a:pt x="866693" y="480954"/>
                  </a:cubicBezTo>
                  <a:cubicBezTo>
                    <a:pt x="633097" y="504183"/>
                    <a:pt x="409612" y="594522"/>
                    <a:pt x="204985" y="739645"/>
                  </a:cubicBezTo>
                  <a:lnTo>
                    <a:pt x="193873" y="728529"/>
                  </a:lnTo>
                  <a:lnTo>
                    <a:pt x="145620" y="680276"/>
                  </a:lnTo>
                  <a:cubicBezTo>
                    <a:pt x="85535" y="620192"/>
                    <a:pt x="44022" y="548565"/>
                    <a:pt x="21150" y="472564"/>
                  </a:cubicBezTo>
                  <a:cubicBezTo>
                    <a:pt x="8029" y="429330"/>
                    <a:pt x="1002" y="384589"/>
                    <a:pt x="0" y="339778"/>
                  </a:cubicBezTo>
                  <a:cubicBezTo>
                    <a:pt x="58936" y="296186"/>
                    <a:pt x="119305" y="256393"/>
                    <a:pt x="180895" y="220401"/>
                  </a:cubicBezTo>
                  <a:cubicBezTo>
                    <a:pt x="404021" y="90267"/>
                    <a:pt x="636108" y="17852"/>
                    <a:pt x="873142" y="0"/>
                  </a:cubicBezTo>
                  <a:lnTo>
                    <a:pt x="991156" y="118016"/>
                  </a:lnTo>
                  <a:cubicBezTo>
                    <a:pt x="999976" y="118016"/>
                    <a:pt x="1008797" y="118087"/>
                    <a:pt x="1017617" y="118231"/>
                  </a:cubicBezTo>
                  <a:lnTo>
                    <a:pt x="1133765" y="2079"/>
                  </a:lnTo>
                  <a:cubicBezTo>
                    <a:pt x="1401274" y="26240"/>
                    <a:pt x="1658173" y="118660"/>
                    <a:pt x="1898432" y="283496"/>
                  </a:cubicBezTo>
                  <a:cubicBezTo>
                    <a:pt x="1933846" y="307801"/>
                    <a:pt x="1968698" y="333469"/>
                    <a:pt x="2002969" y="360500"/>
                  </a:cubicBezTo>
                  <a:close/>
                </a:path>
              </a:pathLst>
            </a:custGeom>
            <a:solidFill>
              <a:schemeClr val="accent5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337">
              <a:extLst>
                <a:ext uri="{FF2B5EF4-FFF2-40B4-BE49-F238E27FC236}">
                  <a16:creationId xmlns:a16="http://schemas.microsoft.com/office/drawing/2014/main" id="{6F483FAA-6B68-105D-BD79-F9AE98A5EA00}"/>
                </a:ext>
              </a:extLst>
            </p:cNvPr>
            <p:cNvSpPr/>
            <p:nvPr/>
          </p:nvSpPr>
          <p:spPr>
            <a:xfrm>
              <a:off x="7489556" y="706791"/>
              <a:ext cx="2003100" cy="588177"/>
            </a:xfrm>
            <a:custGeom>
              <a:avLst/>
              <a:gdLst>
                <a:gd name="connsiteX0" fmla="*/ 1253104 w 2003100"/>
                <a:gd name="connsiteY0" fmla="*/ 1758 h 588177"/>
                <a:gd name="connsiteX1" fmla="*/ 1271511 w 2003100"/>
                <a:gd name="connsiteY1" fmla="*/ 4020 h 588177"/>
                <a:gd name="connsiteX2" fmla="*/ 1939176 w 2003100"/>
                <a:gd name="connsiteY2" fmla="*/ 249130 h 588177"/>
                <a:gd name="connsiteX3" fmla="*/ 1975122 w 2003100"/>
                <a:gd name="connsiteY3" fmla="*/ 272243 h 588177"/>
                <a:gd name="connsiteX4" fmla="*/ 2003100 w 2003100"/>
                <a:gd name="connsiteY4" fmla="*/ 455177 h 588177"/>
                <a:gd name="connsiteX5" fmla="*/ 1977573 w 2003100"/>
                <a:gd name="connsiteY5" fmla="*/ 588177 h 588177"/>
                <a:gd name="connsiteX6" fmla="*/ 1044627 w 2003100"/>
                <a:gd name="connsiteY6" fmla="*/ 213623 h 588177"/>
                <a:gd name="connsiteX7" fmla="*/ 1017748 w 2003100"/>
                <a:gd name="connsiteY7" fmla="*/ 212907 h 588177"/>
                <a:gd name="connsiteX8" fmla="*/ 1133896 w 2003100"/>
                <a:gd name="connsiteY8" fmla="*/ 96756 h 588177"/>
                <a:gd name="connsiteX9" fmla="*/ 1154117 w 2003100"/>
                <a:gd name="connsiteY9" fmla="*/ 76537 h 588177"/>
                <a:gd name="connsiteX10" fmla="*/ 1232199 w 2003100"/>
                <a:gd name="connsiteY10" fmla="*/ 12758 h 588177"/>
                <a:gd name="connsiteX11" fmla="*/ 757647 w 2003100"/>
                <a:gd name="connsiteY11" fmla="*/ 0 h 588177"/>
                <a:gd name="connsiteX12" fmla="*/ 771535 w 2003100"/>
                <a:gd name="connsiteY12" fmla="*/ 7309 h 588177"/>
                <a:gd name="connsiteX13" fmla="*/ 849613 w 2003100"/>
                <a:gd name="connsiteY13" fmla="*/ 71087 h 588177"/>
                <a:gd name="connsiteX14" fmla="*/ 873273 w 2003100"/>
                <a:gd name="connsiteY14" fmla="*/ 94677 h 588177"/>
                <a:gd name="connsiteX15" fmla="*/ 991288 w 2003100"/>
                <a:gd name="connsiteY15" fmla="*/ 212693 h 588177"/>
                <a:gd name="connsiteX16" fmla="*/ 21281 w 2003100"/>
                <a:gd name="connsiteY16" fmla="*/ 567241 h 588177"/>
                <a:gd name="connsiteX17" fmla="*/ 131 w 2003100"/>
                <a:gd name="connsiteY17" fmla="*/ 434455 h 588177"/>
                <a:gd name="connsiteX18" fmla="*/ 7539 w 2003100"/>
                <a:gd name="connsiteY18" fmla="*/ 336432 h 588177"/>
                <a:gd name="connsiteX19" fmla="*/ 30490 w 2003100"/>
                <a:gd name="connsiteY19" fmla="*/ 254628 h 588177"/>
                <a:gd name="connsiteX20" fmla="*/ 47049 w 2003100"/>
                <a:gd name="connsiteY20" fmla="*/ 243700 h 588177"/>
                <a:gd name="connsiteX21" fmla="*/ 646629 w 2003100"/>
                <a:gd name="connsiteY21" fmla="*/ 14863 h 588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003100" h="588177">
                  <a:moveTo>
                    <a:pt x="1253104" y="1758"/>
                  </a:moveTo>
                  <a:lnTo>
                    <a:pt x="1271511" y="4020"/>
                  </a:lnTo>
                  <a:cubicBezTo>
                    <a:pt x="1502488" y="40042"/>
                    <a:pt x="1726029" y="121065"/>
                    <a:pt x="1939176" y="249130"/>
                  </a:cubicBezTo>
                  <a:lnTo>
                    <a:pt x="1975122" y="272243"/>
                  </a:lnTo>
                  <a:lnTo>
                    <a:pt x="2003100" y="455177"/>
                  </a:lnTo>
                  <a:lnTo>
                    <a:pt x="1977573" y="588177"/>
                  </a:lnTo>
                  <a:cubicBezTo>
                    <a:pt x="1701672" y="360534"/>
                    <a:pt x="1384765" y="226101"/>
                    <a:pt x="1044627" y="213623"/>
                  </a:cubicBezTo>
                  <a:cubicBezTo>
                    <a:pt x="1035674" y="213266"/>
                    <a:pt x="1026711" y="213049"/>
                    <a:pt x="1017748" y="212907"/>
                  </a:cubicBezTo>
                  <a:lnTo>
                    <a:pt x="1133896" y="96756"/>
                  </a:lnTo>
                  <a:lnTo>
                    <a:pt x="1154117" y="76537"/>
                  </a:lnTo>
                  <a:cubicBezTo>
                    <a:pt x="1178414" y="52240"/>
                    <a:pt x="1204599" y="30981"/>
                    <a:pt x="1232199" y="12758"/>
                  </a:cubicBezTo>
                  <a:close/>
                  <a:moveTo>
                    <a:pt x="757647" y="0"/>
                  </a:moveTo>
                  <a:lnTo>
                    <a:pt x="771535" y="7309"/>
                  </a:lnTo>
                  <a:cubicBezTo>
                    <a:pt x="799133" y="25531"/>
                    <a:pt x="825317" y="46791"/>
                    <a:pt x="849613" y="71087"/>
                  </a:cubicBezTo>
                  <a:lnTo>
                    <a:pt x="873273" y="94677"/>
                  </a:lnTo>
                  <a:lnTo>
                    <a:pt x="991288" y="212693"/>
                  </a:lnTo>
                  <a:cubicBezTo>
                    <a:pt x="644843" y="213051"/>
                    <a:pt x="314456" y="340962"/>
                    <a:pt x="21281" y="567241"/>
                  </a:cubicBezTo>
                  <a:cubicBezTo>
                    <a:pt x="8160" y="524007"/>
                    <a:pt x="1133" y="479266"/>
                    <a:pt x="131" y="434455"/>
                  </a:cubicBezTo>
                  <a:cubicBezTo>
                    <a:pt x="-622" y="401671"/>
                    <a:pt x="1848" y="368825"/>
                    <a:pt x="7539" y="336432"/>
                  </a:cubicBezTo>
                  <a:lnTo>
                    <a:pt x="30490" y="254628"/>
                  </a:lnTo>
                  <a:lnTo>
                    <a:pt x="47049" y="243700"/>
                  </a:lnTo>
                  <a:cubicBezTo>
                    <a:pt x="241703" y="130172"/>
                    <a:pt x="442219" y="54410"/>
                    <a:pt x="646629" y="14863"/>
                  </a:cubicBezTo>
                  <a:close/>
                </a:path>
              </a:pathLst>
            </a:custGeom>
            <a:solidFill>
              <a:schemeClr val="accent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326">
              <a:extLst>
                <a:ext uri="{FF2B5EF4-FFF2-40B4-BE49-F238E27FC236}">
                  <a16:creationId xmlns:a16="http://schemas.microsoft.com/office/drawing/2014/main" id="{17F4042D-AE5E-423C-1532-F7ADB336CF34}"/>
                </a:ext>
              </a:extLst>
            </p:cNvPr>
            <p:cNvSpPr/>
            <p:nvPr/>
          </p:nvSpPr>
          <p:spPr>
            <a:xfrm>
              <a:off x="7683557" y="1272096"/>
              <a:ext cx="1600958" cy="554341"/>
            </a:xfrm>
            <a:custGeom>
              <a:avLst/>
              <a:gdLst>
                <a:gd name="connsiteX0" fmla="*/ 1591062 w 1600958"/>
                <a:gd name="connsiteY0" fmla="*/ 282679 h 554341"/>
                <a:gd name="connsiteX1" fmla="*/ 1368510 w 1600958"/>
                <a:gd name="connsiteY1" fmla="*/ 505230 h 554341"/>
                <a:gd name="connsiteX2" fmla="*/ 1319399 w 1600958"/>
                <a:gd name="connsiteY2" fmla="*/ 554341 h 554341"/>
                <a:gd name="connsiteX3" fmla="*/ 822528 w 1600958"/>
                <a:gd name="connsiteY3" fmla="*/ 409733 h 554341"/>
                <a:gd name="connsiteX4" fmla="*/ 281919 w 1600958"/>
                <a:gd name="connsiteY4" fmla="*/ 534415 h 554341"/>
                <a:gd name="connsiteX5" fmla="*/ 233665 w 1600958"/>
                <a:gd name="connsiteY5" fmla="*/ 486161 h 554341"/>
                <a:gd name="connsiteX6" fmla="*/ 11114 w 1600958"/>
                <a:gd name="connsiteY6" fmla="*/ 263610 h 554341"/>
                <a:gd name="connsiteX7" fmla="*/ 0 w 1600958"/>
                <a:gd name="connsiteY7" fmla="*/ 252494 h 554341"/>
                <a:gd name="connsiteX8" fmla="*/ 96291 w 1600958"/>
                <a:gd name="connsiteY8" fmla="*/ 191839 h 554341"/>
                <a:gd name="connsiteX9" fmla="*/ 672814 w 1600958"/>
                <a:gd name="connsiteY9" fmla="*/ 4920 h 554341"/>
                <a:gd name="connsiteX10" fmla="*/ 676909 w 1600958"/>
                <a:gd name="connsiteY10" fmla="*/ 4562 h 554341"/>
                <a:gd name="connsiteX11" fmla="*/ 837510 w 1600958"/>
                <a:gd name="connsiteY11" fmla="*/ 906 h 554341"/>
                <a:gd name="connsiteX12" fmla="*/ 1001769 w 1600958"/>
                <a:gd name="connsiteY12" fmla="*/ 17037 h 554341"/>
                <a:gd name="connsiteX13" fmla="*/ 1002988 w 1600958"/>
                <a:gd name="connsiteY13" fmla="*/ 17252 h 554341"/>
                <a:gd name="connsiteX14" fmla="*/ 1562744 w 1600958"/>
                <a:gd name="connsiteY14" fmla="*/ 245684 h 554341"/>
                <a:gd name="connsiteX15" fmla="*/ 1600958 w 1600958"/>
                <a:gd name="connsiteY15" fmla="*/ 272782 h 554341"/>
                <a:gd name="connsiteX16" fmla="*/ 1591062 w 1600958"/>
                <a:gd name="connsiteY16" fmla="*/ 282679 h 5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00958" h="554341">
                  <a:moveTo>
                    <a:pt x="1591062" y="282679"/>
                  </a:moveTo>
                  <a:lnTo>
                    <a:pt x="1368510" y="505230"/>
                  </a:lnTo>
                  <a:lnTo>
                    <a:pt x="1319399" y="554341"/>
                  </a:lnTo>
                  <a:cubicBezTo>
                    <a:pt x="1165028" y="466730"/>
                    <a:pt x="997969" y="416181"/>
                    <a:pt x="822528" y="409733"/>
                  </a:cubicBezTo>
                  <a:cubicBezTo>
                    <a:pt x="634456" y="402846"/>
                    <a:pt x="452275" y="447157"/>
                    <a:pt x="281919" y="534415"/>
                  </a:cubicBezTo>
                  <a:lnTo>
                    <a:pt x="233665" y="486161"/>
                  </a:lnTo>
                  <a:lnTo>
                    <a:pt x="11114" y="263610"/>
                  </a:lnTo>
                  <a:lnTo>
                    <a:pt x="0" y="252494"/>
                  </a:lnTo>
                  <a:cubicBezTo>
                    <a:pt x="31619" y="230987"/>
                    <a:pt x="63740" y="210765"/>
                    <a:pt x="96291" y="191839"/>
                  </a:cubicBezTo>
                  <a:cubicBezTo>
                    <a:pt x="282277" y="83359"/>
                    <a:pt x="475504" y="21985"/>
                    <a:pt x="672814" y="4920"/>
                  </a:cubicBezTo>
                  <a:cubicBezTo>
                    <a:pt x="674185" y="4777"/>
                    <a:pt x="675547" y="4705"/>
                    <a:pt x="676909" y="4562"/>
                  </a:cubicBezTo>
                  <a:cubicBezTo>
                    <a:pt x="730173" y="116"/>
                    <a:pt x="783742" y="-1031"/>
                    <a:pt x="837510" y="906"/>
                  </a:cubicBezTo>
                  <a:cubicBezTo>
                    <a:pt x="892793" y="2984"/>
                    <a:pt x="947572" y="8362"/>
                    <a:pt x="1001769" y="17037"/>
                  </a:cubicBezTo>
                  <a:cubicBezTo>
                    <a:pt x="1002131" y="17109"/>
                    <a:pt x="1002560" y="17180"/>
                    <a:pt x="1002988" y="17252"/>
                  </a:cubicBezTo>
                  <a:cubicBezTo>
                    <a:pt x="1197936" y="48872"/>
                    <a:pt x="1385646" y="124231"/>
                    <a:pt x="1562744" y="245684"/>
                  </a:cubicBezTo>
                  <a:cubicBezTo>
                    <a:pt x="1575574" y="254504"/>
                    <a:pt x="1588338" y="263534"/>
                    <a:pt x="1600958" y="272782"/>
                  </a:cubicBezTo>
                  <a:lnTo>
                    <a:pt x="1591062" y="282679"/>
                  </a:lnTo>
                  <a:close/>
                </a:path>
              </a:pathLst>
            </a:custGeom>
            <a:solidFill>
              <a:schemeClr val="bg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327">
              <a:extLst>
                <a:ext uri="{FF2B5EF4-FFF2-40B4-BE49-F238E27FC236}">
                  <a16:creationId xmlns:a16="http://schemas.microsoft.com/office/drawing/2014/main" id="{33A6C0DB-90AA-DF87-85DD-1BDD0DD12E41}"/>
                </a:ext>
              </a:extLst>
            </p:cNvPr>
            <p:cNvSpPr/>
            <p:nvPr/>
          </p:nvSpPr>
          <p:spPr>
            <a:xfrm>
              <a:off x="7917223" y="1601949"/>
              <a:ext cx="1134844" cy="430190"/>
            </a:xfrm>
            <a:custGeom>
              <a:avLst/>
              <a:gdLst>
                <a:gd name="connsiteX0" fmla="*/ 1134845 w 1134844"/>
                <a:gd name="connsiteY0" fmla="*/ 175377 h 430190"/>
                <a:gd name="connsiteX1" fmla="*/ 591729 w 1134844"/>
                <a:gd name="connsiteY1" fmla="*/ 717 h 430190"/>
                <a:gd name="connsiteX2" fmla="*/ 0 w 1134844"/>
                <a:gd name="connsiteY2" fmla="*/ 156308 h 430190"/>
                <a:gd name="connsiteX3" fmla="*/ 48254 w 1134844"/>
                <a:gd name="connsiteY3" fmla="*/ 204562 h 430190"/>
                <a:gd name="connsiteX4" fmla="*/ 255677 w 1134844"/>
                <a:gd name="connsiteY4" fmla="*/ 411988 h 430190"/>
                <a:gd name="connsiteX5" fmla="*/ 257110 w 1134844"/>
                <a:gd name="connsiteY5" fmla="*/ 413417 h 430190"/>
                <a:gd name="connsiteX6" fmla="*/ 432919 w 1134844"/>
                <a:gd name="connsiteY6" fmla="*/ 368392 h 430190"/>
                <a:gd name="connsiteX7" fmla="*/ 442663 w 1134844"/>
                <a:gd name="connsiteY7" fmla="*/ 367173 h 430190"/>
                <a:gd name="connsiteX8" fmla="*/ 578537 w 1134844"/>
                <a:gd name="connsiteY8" fmla="*/ 360648 h 430190"/>
                <a:gd name="connsiteX9" fmla="*/ 709173 w 1134844"/>
                <a:gd name="connsiteY9" fmla="*/ 376202 h 430190"/>
                <a:gd name="connsiteX10" fmla="*/ 722222 w 1134844"/>
                <a:gd name="connsiteY10" fmla="*/ 378860 h 430190"/>
                <a:gd name="connsiteX11" fmla="*/ 723222 w 1134844"/>
                <a:gd name="connsiteY11" fmla="*/ 379069 h 430190"/>
                <a:gd name="connsiteX12" fmla="*/ 880022 w 1134844"/>
                <a:gd name="connsiteY12" fmla="*/ 430190 h 430190"/>
                <a:gd name="connsiteX13" fmla="*/ 881318 w 1134844"/>
                <a:gd name="connsiteY13" fmla="*/ 428904 h 430190"/>
                <a:gd name="connsiteX14" fmla="*/ 1085724 w 1134844"/>
                <a:gd name="connsiteY14" fmla="*/ 224488 h 430190"/>
                <a:gd name="connsiteX15" fmla="*/ 1134845 w 1134844"/>
                <a:gd name="connsiteY15" fmla="*/ 175377 h 430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34844" h="430190">
                  <a:moveTo>
                    <a:pt x="1134845" y="175377"/>
                  </a:moveTo>
                  <a:cubicBezTo>
                    <a:pt x="963623" y="64821"/>
                    <a:pt x="781229" y="7680"/>
                    <a:pt x="591729" y="717"/>
                  </a:cubicBezTo>
                  <a:cubicBezTo>
                    <a:pt x="389037" y="-6731"/>
                    <a:pt x="190146" y="43742"/>
                    <a:pt x="0" y="156308"/>
                  </a:cubicBezTo>
                  <a:lnTo>
                    <a:pt x="48254" y="204562"/>
                  </a:lnTo>
                  <a:lnTo>
                    <a:pt x="255677" y="411988"/>
                  </a:lnTo>
                  <a:lnTo>
                    <a:pt x="257110" y="413417"/>
                  </a:lnTo>
                  <a:cubicBezTo>
                    <a:pt x="314542" y="392195"/>
                    <a:pt x="373264" y="376993"/>
                    <a:pt x="432919" y="368392"/>
                  </a:cubicBezTo>
                  <a:cubicBezTo>
                    <a:pt x="436138" y="367963"/>
                    <a:pt x="439443" y="367525"/>
                    <a:pt x="442663" y="367173"/>
                  </a:cubicBezTo>
                  <a:cubicBezTo>
                    <a:pt x="487478" y="361153"/>
                    <a:pt x="532789" y="359000"/>
                    <a:pt x="578537" y="360648"/>
                  </a:cubicBezTo>
                  <a:cubicBezTo>
                    <a:pt x="622771" y="362296"/>
                    <a:pt x="666367" y="367458"/>
                    <a:pt x="709173" y="376202"/>
                  </a:cubicBezTo>
                  <a:cubicBezTo>
                    <a:pt x="713468" y="377069"/>
                    <a:pt x="717840" y="377926"/>
                    <a:pt x="722222" y="378860"/>
                  </a:cubicBezTo>
                  <a:cubicBezTo>
                    <a:pt x="722574" y="378926"/>
                    <a:pt x="722860" y="379003"/>
                    <a:pt x="723222" y="379069"/>
                  </a:cubicBezTo>
                  <a:cubicBezTo>
                    <a:pt x="776781" y="390899"/>
                    <a:pt x="829054" y="407968"/>
                    <a:pt x="880022" y="430190"/>
                  </a:cubicBezTo>
                  <a:lnTo>
                    <a:pt x="881318" y="428904"/>
                  </a:lnTo>
                  <a:lnTo>
                    <a:pt x="1085724" y="224488"/>
                  </a:lnTo>
                  <a:lnTo>
                    <a:pt x="1134845" y="175377"/>
                  </a:lnTo>
                  <a:close/>
                </a:path>
              </a:pathLst>
            </a:custGeom>
            <a:solidFill>
              <a:schemeClr val="accent3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 328">
              <a:extLst>
                <a:ext uri="{FF2B5EF4-FFF2-40B4-BE49-F238E27FC236}">
                  <a16:creationId xmlns:a16="http://schemas.microsoft.com/office/drawing/2014/main" id="{CD1E7695-4C65-040F-07C3-2BB58545665A}"/>
                </a:ext>
              </a:extLst>
            </p:cNvPr>
            <p:cNvSpPr/>
            <p:nvPr/>
          </p:nvSpPr>
          <p:spPr>
            <a:xfrm>
              <a:off x="8172899" y="1962735"/>
              <a:ext cx="625641" cy="372480"/>
            </a:xfrm>
            <a:custGeom>
              <a:avLst/>
              <a:gdLst>
                <a:gd name="connsiteX0" fmla="*/ 624355 w 625641"/>
                <a:gd name="connsiteY0" fmla="*/ 69404 h 372480"/>
                <a:gd name="connsiteX1" fmla="*/ 321279 w 625641"/>
                <a:gd name="connsiteY1" fmla="*/ 372480 h 372480"/>
                <a:gd name="connsiteX2" fmla="*/ 1433 w 625641"/>
                <a:gd name="connsiteY2" fmla="*/ 52631 h 372480"/>
                <a:gd name="connsiteX3" fmla="*/ 0 w 625641"/>
                <a:gd name="connsiteY3" fmla="*/ 51202 h 372480"/>
                <a:gd name="connsiteX4" fmla="*/ 177242 w 625641"/>
                <a:gd name="connsiteY4" fmla="*/ 7606 h 372480"/>
                <a:gd name="connsiteX5" fmla="*/ 186996 w 625641"/>
                <a:gd name="connsiteY5" fmla="*/ 6387 h 372480"/>
                <a:gd name="connsiteX6" fmla="*/ 322860 w 625641"/>
                <a:gd name="connsiteY6" fmla="*/ 577 h 372480"/>
                <a:gd name="connsiteX7" fmla="*/ 453496 w 625641"/>
                <a:gd name="connsiteY7" fmla="*/ 15417 h 372480"/>
                <a:gd name="connsiteX8" fmla="*/ 466545 w 625641"/>
                <a:gd name="connsiteY8" fmla="*/ 18074 h 372480"/>
                <a:gd name="connsiteX9" fmla="*/ 467545 w 625641"/>
                <a:gd name="connsiteY9" fmla="*/ 18293 h 372480"/>
                <a:gd name="connsiteX10" fmla="*/ 625641 w 625641"/>
                <a:gd name="connsiteY10" fmla="*/ 68119 h 372480"/>
                <a:gd name="connsiteX11" fmla="*/ 624355 w 625641"/>
                <a:gd name="connsiteY11" fmla="*/ 69404 h 37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25641" h="372480">
                  <a:moveTo>
                    <a:pt x="624355" y="69404"/>
                  </a:moveTo>
                  <a:lnTo>
                    <a:pt x="321279" y="372480"/>
                  </a:lnTo>
                  <a:lnTo>
                    <a:pt x="1433" y="52631"/>
                  </a:lnTo>
                  <a:lnTo>
                    <a:pt x="0" y="51202"/>
                  </a:lnTo>
                  <a:cubicBezTo>
                    <a:pt x="58361" y="30114"/>
                    <a:pt x="117511" y="15636"/>
                    <a:pt x="177242" y="7606"/>
                  </a:cubicBezTo>
                  <a:cubicBezTo>
                    <a:pt x="180462" y="7178"/>
                    <a:pt x="183767" y="6749"/>
                    <a:pt x="186996" y="6387"/>
                  </a:cubicBezTo>
                  <a:cubicBezTo>
                    <a:pt x="232020" y="796"/>
                    <a:pt x="277331" y="-1071"/>
                    <a:pt x="322860" y="577"/>
                  </a:cubicBezTo>
                  <a:cubicBezTo>
                    <a:pt x="366885" y="2158"/>
                    <a:pt x="410471" y="7101"/>
                    <a:pt x="453496" y="15417"/>
                  </a:cubicBezTo>
                  <a:cubicBezTo>
                    <a:pt x="457791" y="16283"/>
                    <a:pt x="462173" y="17141"/>
                    <a:pt x="466545" y="18074"/>
                  </a:cubicBezTo>
                  <a:cubicBezTo>
                    <a:pt x="466897" y="18141"/>
                    <a:pt x="467193" y="18217"/>
                    <a:pt x="467545" y="18293"/>
                  </a:cubicBezTo>
                  <a:cubicBezTo>
                    <a:pt x="521180" y="29542"/>
                    <a:pt x="573873" y="46106"/>
                    <a:pt x="625641" y="68119"/>
                  </a:cubicBezTo>
                  <a:lnTo>
                    <a:pt x="624355" y="69404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A6CF687-F218-4913-9F01-2223E053AB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204479"/>
            <a:ext cx="7498080" cy="1624321"/>
          </a:xfrm>
          <a:effectLst/>
        </p:spPr>
        <p:txBody>
          <a:bodyPr anchor="b">
            <a:noAutofit/>
          </a:bodyPr>
          <a:lstStyle>
            <a:lvl1pPr algn="l">
              <a:defRPr sz="8000" b="0" baseline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Batang" panose="02030600000101010101" pitchFamily="18" charset="-127"/>
              </a:defRPr>
            </a:lvl1pPr>
          </a:lstStyle>
          <a:p>
            <a:r>
              <a:rPr lang="en-US" dirty="0"/>
              <a:t>add 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6F5B7F-A5CF-4F81-A323-E76E2A59CF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8640" y="1920241"/>
            <a:ext cx="9053513" cy="1738848"/>
          </a:xfrm>
        </p:spPr>
        <p:txBody>
          <a:bodyPr>
            <a:noAutofit/>
          </a:bodyPr>
          <a:lstStyle>
            <a:lvl1pPr marL="0" indent="0" algn="l">
              <a:buNone/>
              <a:defRPr sz="11500" b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Batang" panose="02030600000101010101" pitchFamily="18" charset="-127"/>
              </a:defRPr>
            </a:lvl1pPr>
            <a:lvl2pPr marL="1036335" indent="0" algn="ctr">
              <a:buNone/>
              <a:defRPr sz="4533"/>
            </a:lvl2pPr>
            <a:lvl3pPr marL="2072670" indent="0" algn="ctr">
              <a:buNone/>
              <a:defRPr sz="4080"/>
            </a:lvl3pPr>
            <a:lvl4pPr marL="3109006" indent="0" algn="ctr">
              <a:buNone/>
              <a:defRPr sz="3627"/>
            </a:lvl4pPr>
            <a:lvl5pPr marL="4145341" indent="0" algn="ctr">
              <a:buNone/>
              <a:defRPr sz="3627"/>
            </a:lvl5pPr>
            <a:lvl6pPr marL="5181676" indent="0" algn="ctr">
              <a:buNone/>
              <a:defRPr sz="3627"/>
            </a:lvl6pPr>
            <a:lvl7pPr marL="6218011" indent="0" algn="ctr">
              <a:buNone/>
              <a:defRPr sz="3627"/>
            </a:lvl7pPr>
            <a:lvl8pPr marL="7254347" indent="0" algn="ctr">
              <a:buNone/>
              <a:defRPr sz="3627"/>
            </a:lvl8pPr>
            <a:lvl9pPr marL="8290682" indent="0" algn="ctr">
              <a:buNone/>
              <a:defRPr sz="3627"/>
            </a:lvl9pPr>
          </a:lstStyle>
          <a:p>
            <a:r>
              <a:rPr lang="en-US" dirty="0"/>
              <a:t>add text 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C55B5486-D7AF-41FF-9B6B-08231EE6FF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8640" y="3840479"/>
            <a:ext cx="7498080" cy="1479559"/>
          </a:xfr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D75C42A5-6BE6-7338-BA9D-3ED940D3C09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7516" y="10726271"/>
            <a:ext cx="1645920" cy="164592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5" name="Text Placeholder 20">
            <a:extLst>
              <a:ext uri="{FF2B5EF4-FFF2-40B4-BE49-F238E27FC236}">
                <a16:creationId xmlns:a16="http://schemas.microsoft.com/office/drawing/2014/main" id="{75E611F9-D4BD-4307-97DB-0F1787DE50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14500" y="10634831"/>
            <a:ext cx="6629400" cy="1828800"/>
          </a:xfrm>
        </p:spPr>
        <p:txBody>
          <a:bodyPr anchor="b" anchorCtr="0">
            <a:normAutofit/>
          </a:bodyPr>
          <a:lstStyle>
            <a:lvl1pPr marL="0" indent="0" algn="ctr">
              <a:lnSpc>
                <a:spcPts val="4400"/>
              </a:lnSpc>
              <a:spcBef>
                <a:spcPts val="0"/>
              </a:spcBef>
              <a:buNone/>
              <a:defRPr sz="4400" b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endParaRPr lang="en-US" dirty="0"/>
          </a:p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Picture Placeholder 28">
            <a:extLst>
              <a:ext uri="{FF2B5EF4-FFF2-40B4-BE49-F238E27FC236}">
                <a16:creationId xmlns:a16="http://schemas.microsoft.com/office/drawing/2014/main" id="{6AECA54F-73B8-F17D-CFB1-4C9AA9311B8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369047" y="10726271"/>
            <a:ext cx="1645920" cy="164592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25" name="Graphic 124">
            <a:extLst>
              <a:ext uri="{FF2B5EF4-FFF2-40B4-BE49-F238E27FC236}">
                <a16:creationId xmlns:a16="http://schemas.microsoft.com/office/drawing/2014/main" id="{B0233E45-94DE-4B4A-D96D-4A5316DDA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87810" y="13141157"/>
            <a:ext cx="314325" cy="457200"/>
          </a:xfrm>
          <a:prstGeom prst="rect">
            <a:avLst/>
          </a:prstGeom>
        </p:spPr>
      </p:pic>
      <p:pic>
        <p:nvPicPr>
          <p:cNvPr id="126" name="Graphic 125">
            <a:extLst>
              <a:ext uri="{FF2B5EF4-FFF2-40B4-BE49-F238E27FC236}">
                <a16:creationId xmlns:a16="http://schemas.microsoft.com/office/drawing/2014/main" id="{8F374753-9316-8160-9EE4-61B817E2F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8939" y="13232597"/>
            <a:ext cx="188595" cy="274320"/>
          </a:xfrm>
          <a:prstGeom prst="rect">
            <a:avLst/>
          </a:prstGeom>
        </p:spPr>
      </p:pic>
      <p:pic>
        <p:nvPicPr>
          <p:cNvPr id="127" name="Graphic 126">
            <a:extLst>
              <a:ext uri="{FF2B5EF4-FFF2-40B4-BE49-F238E27FC236}">
                <a16:creationId xmlns:a16="http://schemas.microsoft.com/office/drawing/2014/main" id="{01554E2A-BA3B-E7D2-C6AA-244F4CEDE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2410" y="13232597"/>
            <a:ext cx="188595" cy="274320"/>
          </a:xfrm>
          <a:prstGeom prst="rect">
            <a:avLst/>
          </a:prstGeom>
        </p:spPr>
      </p:pic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9E890828-B12C-E83B-D3DE-784F6B74F7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4265" y="13811171"/>
            <a:ext cx="9229871" cy="0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CAD0E2FA-847B-B951-2672-EF9CA6C01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4265" y="12966047"/>
            <a:ext cx="9229871" cy="0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C808532-B637-406E-8A29-766643DA04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8511" y="13030618"/>
            <a:ext cx="3843730" cy="73152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36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3" name="Text Placeholder 20">
            <a:extLst>
              <a:ext uri="{FF2B5EF4-FFF2-40B4-BE49-F238E27FC236}">
                <a16:creationId xmlns:a16="http://schemas.microsoft.com/office/drawing/2014/main" id="{2D92AD0C-A103-44CE-A535-1202F61BAA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17704" y="13037154"/>
            <a:ext cx="3817576" cy="731520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36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A0DAE996-310A-4716-AB4F-3A82FE6086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4265" y="14314490"/>
            <a:ext cx="9221015" cy="640080"/>
          </a:xfrm>
        </p:spPr>
        <p:txBody>
          <a:bodyPr>
            <a:normAutofit/>
          </a:bodyPr>
          <a:lstStyle>
            <a:lvl1pPr marL="0" indent="0" algn="ctr">
              <a:buNone/>
              <a:defRPr sz="24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7802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B8BB59-C5E0-4E56-830B-F6EAB602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827618"/>
            <a:ext cx="8675370" cy="4211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9A6F6-B30D-495C-9CF9-FD25CCC3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5425440"/>
            <a:ext cx="8675370" cy="8575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A62D8-2AC3-41D6-9924-454F7E54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C428A-9D7A-424D-A86C-DF7573D5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14407728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38652-A425-43EC-AC4C-D6A243718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19B87-8C30-407C-BB16-41234FD6E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9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2072670" rtl="0" eaLnBrk="1" latinLnBrk="0" hangingPunct="1">
        <a:lnSpc>
          <a:spcPct val="90000"/>
        </a:lnSpc>
        <a:spcBef>
          <a:spcPct val="0"/>
        </a:spcBef>
        <a:buNone/>
        <a:defRPr sz="99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8168" indent="-518168" algn="l" defTabSz="2072670" rtl="0" eaLnBrk="1" latinLnBrk="0" hangingPunct="1">
        <a:lnSpc>
          <a:spcPct val="90000"/>
        </a:lnSpc>
        <a:spcBef>
          <a:spcPts val="2267"/>
        </a:spcBef>
        <a:buFont typeface="Arial" panose="020B0604020202020204" pitchFamily="34" charset="0"/>
        <a:buChar char="•"/>
        <a:defRPr sz="6347" kern="1200">
          <a:solidFill>
            <a:schemeClr val="tx1"/>
          </a:solidFill>
          <a:latin typeface="+mn-lt"/>
          <a:ea typeface="+mn-ea"/>
          <a:cs typeface="+mn-cs"/>
        </a:defRPr>
      </a:lvl1pPr>
      <a:lvl2pPr marL="155450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5440" kern="1200">
          <a:solidFill>
            <a:schemeClr val="tx1"/>
          </a:solidFill>
          <a:latin typeface="+mn-lt"/>
          <a:ea typeface="+mn-ea"/>
          <a:cs typeface="+mn-cs"/>
        </a:defRPr>
      </a:lvl2pPr>
      <a:lvl3pPr marL="2590838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533" kern="1200">
          <a:solidFill>
            <a:schemeClr val="tx1"/>
          </a:solidFill>
          <a:latin typeface="+mn-lt"/>
          <a:ea typeface="+mn-ea"/>
          <a:cs typeface="+mn-cs"/>
        </a:defRPr>
      </a:lvl3pPr>
      <a:lvl4pPr marL="362717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66350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69984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73617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77251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808850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1pPr>
      <a:lvl2pPr marL="1036335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207267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3pPr>
      <a:lvl4pPr marL="310900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14534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18167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21801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254347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290682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A352E-6C96-3EE7-F59C-55585FBEE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840" y="1235132"/>
            <a:ext cx="7297982" cy="1267722"/>
          </a:xfrm>
        </p:spPr>
        <p:txBody>
          <a:bodyPr/>
          <a:lstStyle/>
          <a:p>
            <a:pPr algn="ctr"/>
            <a:r>
              <a:rPr lang="en-US" sz="7200" b="1" dirty="0">
                <a:latin typeface="Candara" panose="020E0502030303020204" pitchFamily="34" charset="0"/>
              </a:rPr>
              <a:t>Advanced Bi+ Allyship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DA573-23A2-AF18-EBB5-F97A79DDCC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8510" y="2543610"/>
            <a:ext cx="7297982" cy="739778"/>
          </a:xfrm>
          <a:noFill/>
        </p:spPr>
        <p:txBody>
          <a:bodyPr/>
          <a:lstStyle/>
          <a:p>
            <a:pPr algn="ctr"/>
            <a:r>
              <a:rPr lang="en-US" sz="3600" b="1" dirty="0">
                <a:latin typeface="Candara" panose="020E0502030303020204" pitchFamily="34" charset="0"/>
              </a:rPr>
              <a:t>Going Beyond the “</a:t>
            </a:r>
            <a:r>
              <a:rPr lang="en-US" sz="3600" b="1" dirty="0" err="1">
                <a:latin typeface="Candara" panose="020E0502030303020204" pitchFamily="34" charset="0"/>
              </a:rPr>
              <a:t>Bi”nary</a:t>
            </a:r>
            <a:endParaRPr lang="en-US" sz="3600" b="1" dirty="0">
              <a:latin typeface="Candara" panose="020E0502030303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B763EA-4D95-5CC7-F170-C1757D0572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7223" y="3540282"/>
            <a:ext cx="7268495" cy="1828800"/>
          </a:xfrm>
          <a:noFill/>
        </p:spPr>
        <p:txBody>
          <a:bodyPr>
            <a:noAutofit/>
          </a:bodyPr>
          <a:lstStyle/>
          <a:p>
            <a:r>
              <a:rPr lang="en-US" sz="2400" dirty="0">
                <a:latin typeface="Candara" panose="020E0502030303020204" pitchFamily="34" charset="0"/>
              </a:rPr>
              <a:t>Struggling to learn what is true and what </a:t>
            </a:r>
          </a:p>
          <a:p>
            <a:r>
              <a:rPr lang="en-US" sz="2400" dirty="0">
                <a:latin typeface="Candara" panose="020E0502030303020204" pitchFamily="34" charset="0"/>
              </a:rPr>
              <a:t>may just be stereotypes? Join us to bust myths and continue to become a better, more informed ally to bisexual+ people.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CB248EA-B9BD-A4AD-E597-B33B6E8E76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8511" y="13030618"/>
            <a:ext cx="3843730" cy="73152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DATE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A5A61B6-096E-F442-C6EE-3643C879C2B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817704" y="13037154"/>
            <a:ext cx="3817576" cy="73152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TIME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395C3C-5F3C-2A9E-3E2B-8949B065E8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265" y="14314490"/>
            <a:ext cx="9221015" cy="64008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LOCATION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A7853E-2CA6-3431-53FF-555C7B7A67D4}"/>
              </a:ext>
            </a:extLst>
          </p:cNvPr>
          <p:cNvSpPr txBox="1"/>
          <p:nvPr/>
        </p:nvSpPr>
        <p:spPr>
          <a:xfrm>
            <a:off x="548640" y="10566401"/>
            <a:ext cx="384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Sponsored by: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193823-81D6-639B-1090-05BC068972A6}"/>
              </a:ext>
            </a:extLst>
          </p:cNvPr>
          <p:cNvSpPr txBox="1"/>
          <p:nvPr/>
        </p:nvSpPr>
        <p:spPr>
          <a:xfrm>
            <a:off x="5493310" y="10566401"/>
            <a:ext cx="384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Presented by:</a:t>
            </a:r>
          </a:p>
        </p:txBody>
      </p:sp>
      <p:pic>
        <p:nvPicPr>
          <p:cNvPr id="1032" name="Picture 8" descr="A blue and black sign with a heart&#10;&#10;Description automatically generated">
            <a:extLst>
              <a:ext uri="{FF2B5EF4-FFF2-40B4-BE49-F238E27FC236}">
                <a16:creationId xmlns:a16="http://schemas.microsoft.com/office/drawing/2014/main" id="{A9A05AAF-E04B-BB0C-359F-CD99561C4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704" y="11110610"/>
            <a:ext cx="1360336" cy="875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E6CEC5E-539D-8BB6-944E-2D894165996D}"/>
              </a:ext>
            </a:extLst>
          </p:cNvPr>
          <p:cNvCxnSpPr>
            <a:cxnSpLocks/>
          </p:cNvCxnSpPr>
          <p:nvPr/>
        </p:nvCxnSpPr>
        <p:spPr>
          <a:xfrm>
            <a:off x="7415175" y="11197213"/>
            <a:ext cx="0" cy="761586"/>
          </a:xfrm>
          <a:prstGeom prst="line">
            <a:avLst/>
          </a:prstGeom>
          <a:noFill/>
          <a:ln w="6350" cap="flat" cmpd="sng" algn="ctr">
            <a:solidFill>
              <a:srgbClr val="135358"/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A yellow and blue sign&#10;&#10;Description automatically generated">
            <a:extLst>
              <a:ext uri="{FF2B5EF4-FFF2-40B4-BE49-F238E27FC236}">
                <a16:creationId xmlns:a16="http://schemas.microsoft.com/office/drawing/2014/main" id="{A0551326-E6F9-BD0C-A884-5FC5240BB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492" y="11110610"/>
            <a:ext cx="1610548" cy="95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6CFAFA5-C151-E6DA-4C01-034285C7C8C1}"/>
              </a:ext>
            </a:extLst>
          </p:cNvPr>
          <p:cNvSpPr/>
          <p:nvPr/>
        </p:nvSpPr>
        <p:spPr>
          <a:xfrm>
            <a:off x="1071598" y="11022808"/>
            <a:ext cx="2266244" cy="1455458"/>
          </a:xfrm>
          <a:prstGeom prst="rect">
            <a:avLst/>
          </a:prstGeom>
          <a:solidFill>
            <a:srgbClr val="FDC942"/>
          </a:solidFill>
          <a:ln w="12700" cap="flat" cmpd="sng" algn="ctr">
            <a:solidFill>
              <a:srgbClr val="FFC000">
                <a:shade val="15000"/>
              </a:srgbClr>
            </a:solidFill>
            <a:prstDash val="solid"/>
            <a:miter lim="800000"/>
          </a:ln>
          <a:effectLst/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1pPr>
            <a:lvl2pPr marL="4572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2pPr>
            <a:lvl3pPr marL="9144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3pPr>
            <a:lvl4pPr marL="13716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4pPr>
            <a:lvl5pPr marL="18288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5pPr>
            <a:lvl6pPr marL="22860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6pPr>
            <a:lvl7pPr marL="27432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7pPr>
            <a:lvl8pPr marL="32004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8pPr>
            <a:lvl9pPr marL="36576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9pPr>
          </a:lstStyle>
          <a:p>
            <a:pPr algn="ctr"/>
            <a:r>
              <a:rPr lang="en-US" b="1" dirty="0">
                <a:solidFill>
                  <a:sysClr val="windowText" lastClr="000000"/>
                </a:solidFill>
                <a:latin typeface="Source Sans Pro Black" panose="020B0803030403020204" pitchFamily="34" charset="0"/>
              </a:rPr>
              <a:t>YOUR LOGO HERE</a:t>
            </a:r>
          </a:p>
          <a:p>
            <a:pPr algn="ctr"/>
            <a:r>
              <a:rPr lang="en-US" b="1" i="1" dirty="0">
                <a:solidFill>
                  <a:sysClr val="windowText" lastClr="000000"/>
                </a:solidFill>
                <a:latin typeface="Source Sans Pro Black" panose="020B0803030403020204" pitchFamily="34" charset="0"/>
              </a:rPr>
              <a:t>(Delete this box)</a:t>
            </a:r>
          </a:p>
        </p:txBody>
      </p:sp>
      <p:sp>
        <p:nvSpPr>
          <p:cNvPr id="22" name="TextBox 15">
            <a:extLst>
              <a:ext uri="{FF2B5EF4-FFF2-40B4-BE49-F238E27FC236}">
                <a16:creationId xmlns:a16="http://schemas.microsoft.com/office/drawing/2014/main" id="{6F026F1A-6DCE-A364-397A-D7BAC8F764E7}"/>
              </a:ext>
            </a:extLst>
          </p:cNvPr>
          <p:cNvSpPr txBox="1"/>
          <p:nvPr/>
        </p:nvSpPr>
        <p:spPr>
          <a:xfrm>
            <a:off x="5994400" y="12189300"/>
            <a:ext cx="3342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1pPr>
            <a:lvl2pPr marL="4572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2pPr>
            <a:lvl3pPr marL="9144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3pPr>
            <a:lvl4pPr marL="13716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4pPr>
            <a:lvl5pPr marL="18288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5pPr>
            <a:lvl6pPr marL="22860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6pPr>
            <a:lvl7pPr marL="27432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7pPr>
            <a:lvl8pPr marL="32004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8pPr>
            <a:lvl9pPr marL="36576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9pPr>
          </a:lstStyle>
          <a:p>
            <a:pPr algn="ctr"/>
            <a:r>
              <a:rPr lang="en-US" sz="1600" dirty="0">
                <a:solidFill>
                  <a:srgbClr val="135358"/>
                </a:solidFill>
                <a:latin typeface="Dela Gothic One" panose="00000500000000000000" pitchFamily="2" charset="-128"/>
                <a:ea typeface="Dela Gothic One" panose="00000500000000000000" pitchFamily="2" charset="-128"/>
              </a:rPr>
              <a:t>straightforequality.org</a:t>
            </a:r>
          </a:p>
        </p:txBody>
      </p:sp>
    </p:spTree>
    <p:extLst>
      <p:ext uri="{BB962C8B-B14F-4D97-AF65-F5344CB8AC3E}">
        <p14:creationId xmlns:p14="http://schemas.microsoft.com/office/powerpoint/2010/main" val="388310203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Pride">
      <a:dk1>
        <a:srgbClr val="000000"/>
      </a:dk1>
      <a:lt1>
        <a:srgbClr val="FFFFFF"/>
      </a:lt1>
      <a:dk2>
        <a:srgbClr val="074430"/>
      </a:dk2>
      <a:lt2>
        <a:srgbClr val="F5D610"/>
      </a:lt2>
      <a:accent1>
        <a:srgbClr val="FAEFE1"/>
      </a:accent1>
      <a:accent2>
        <a:srgbClr val="009E53"/>
      </a:accent2>
      <a:accent3>
        <a:srgbClr val="FD9C11"/>
      </a:accent3>
      <a:accent4>
        <a:srgbClr val="FE8CBA"/>
      </a:accent4>
      <a:accent5>
        <a:srgbClr val="009EDB"/>
      </a:accent5>
      <a:accent6>
        <a:srgbClr val="F5440B"/>
      </a:accent6>
      <a:hlink>
        <a:srgbClr val="FEFFFF"/>
      </a:hlink>
      <a:folHlink>
        <a:srgbClr val="FFFFFF"/>
      </a:folHlink>
    </a:clrScheme>
    <a:fontScheme name="Custom 124">
      <a:majorFont>
        <a:latin typeface="Batang"/>
        <a:ea typeface=""/>
        <a:cs typeface=""/>
      </a:majorFont>
      <a:minorFont>
        <a:latin typeface="Batan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upportive posters_Pride_win32_SL_V4" id="{B7DC21BE-DCB3-4489-9992-AE53258F1710}" vid="{E8B41B11-025C-45D8-9979-9582565746A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FE793C-6A7A-4D67-B9D9-2FC4190A841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EBD5A96-AD2D-47BE-BCC0-7F89E27B90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CCE9D3-E4D1-41F1-AD66-8C1F152A55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</TotalTime>
  <Words>67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Batang</vt:lpstr>
      <vt:lpstr>Dela Gothic One</vt:lpstr>
      <vt:lpstr>Arial</vt:lpstr>
      <vt:lpstr>Candara</vt:lpstr>
      <vt:lpstr>Source Sans Pro Black</vt:lpstr>
      <vt:lpstr>Custom</vt:lpstr>
      <vt:lpstr>Advanced Bi+ Allyship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</dc:title>
  <dc:creator>Alex Hart</dc:creator>
  <cp:lastModifiedBy>Jamie Henkel</cp:lastModifiedBy>
  <cp:revision>8</cp:revision>
  <dcterms:created xsi:type="dcterms:W3CDTF">2024-02-23T10:39:55Z</dcterms:created>
  <dcterms:modified xsi:type="dcterms:W3CDTF">2025-01-28T17:03:42Z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