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34" d="100"/>
          <a:sy n="34" d="100"/>
        </p:scale>
        <p:origin x="2794" y="101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1" y="790984"/>
            <a:ext cx="7985759" cy="1926149"/>
          </a:xfrm>
        </p:spPr>
        <p:txBody>
          <a:bodyPr/>
          <a:lstStyle/>
          <a:p>
            <a:r>
              <a:rPr lang="en-US" sz="7200" b="1" dirty="0">
                <a:latin typeface="Candara" panose="020E0502030303020204" pitchFamily="34" charset="0"/>
              </a:rPr>
              <a:t>Want to be an Ally (or Help One Out)?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8640" y="2993309"/>
            <a:ext cx="7985760" cy="739778"/>
          </a:xfrm>
          <a:noFill/>
        </p:spPr>
        <p:txBody>
          <a:bodyPr/>
          <a:lstStyle/>
          <a:p>
            <a:r>
              <a:rPr lang="en-US" sz="3000" b="1" dirty="0">
                <a:latin typeface="Candara" panose="020E0502030303020204" pitchFamily="34" charset="0"/>
              </a:rPr>
              <a:t>Building the Path for Your Ally Journey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3448185"/>
            <a:ext cx="6629400" cy="1828800"/>
          </a:xfrm>
          <a:solidFill>
            <a:schemeClr val="accent1">
              <a:alpha val="79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Join us to identify and work through barriers to LGBTQ+ allyship and learn specific ways to </a:t>
            </a:r>
          </a:p>
          <a:p>
            <a:r>
              <a:rPr lang="en-US" sz="2400" dirty="0">
                <a:latin typeface="Candara" panose="020E0502030303020204" pitchFamily="34" charset="0"/>
              </a:rPr>
              <a:t>express support.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61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Want to be an Ally (or Help One Out)?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Jamie Henkel</cp:lastModifiedBy>
  <cp:revision>2</cp:revision>
  <dcterms:created xsi:type="dcterms:W3CDTF">2024-02-23T10:39:55Z</dcterms:created>
  <dcterms:modified xsi:type="dcterms:W3CDTF">2025-01-27T15:15:49Z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