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34" d="100"/>
          <a:sy n="34" d="100"/>
        </p:scale>
        <p:origin x="2794" y="101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1" y="472020"/>
            <a:ext cx="7297982" cy="1267722"/>
          </a:xfrm>
        </p:spPr>
        <p:txBody>
          <a:bodyPr/>
          <a:lstStyle/>
          <a:p>
            <a:pPr algn="ctr"/>
            <a:r>
              <a:rPr lang="en-US" sz="7200" b="1" dirty="0">
                <a:latin typeface="Candara" panose="020E0502030303020204" pitchFamily="34" charset="0"/>
              </a:rPr>
              <a:t>What the Plus?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0" y="1895208"/>
            <a:ext cx="7297982" cy="739778"/>
          </a:xfrm>
          <a:noFill/>
        </p:spPr>
        <p:txBody>
          <a:bodyPr/>
          <a:lstStyle/>
          <a:p>
            <a:pPr algn="ctr"/>
            <a:r>
              <a:rPr lang="en-US" sz="3600" b="1" dirty="0">
                <a:latin typeface="Candara" panose="020E0502030303020204" pitchFamily="34" charset="0"/>
              </a:rPr>
              <a:t>Understanding and Supporting Expansive LGBTQ+ Identities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510" y="3131272"/>
            <a:ext cx="7297982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Lesbian, Gay, Bisexual, Transgender, Queer… </a:t>
            </a:r>
          </a:p>
          <a:p>
            <a:r>
              <a:rPr lang="en-US" sz="2400" dirty="0">
                <a:latin typeface="Candara" panose="020E0502030303020204" pitchFamily="34" charset="0"/>
              </a:rPr>
              <a:t>Easy, right? Join us to learn more about a few expansive LGBTQ+ identities that make up the “+”.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65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Candara</vt:lpstr>
      <vt:lpstr>Dela Gothic One</vt:lpstr>
      <vt:lpstr>Source Sans Pro Black</vt:lpstr>
      <vt:lpstr>Custom</vt:lpstr>
      <vt:lpstr>What the Plus?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Jamie Henkel</cp:lastModifiedBy>
  <cp:revision>6</cp:revision>
  <dcterms:created xsi:type="dcterms:W3CDTF">2024-02-23T10:39:55Z</dcterms:created>
  <dcterms:modified xsi:type="dcterms:W3CDTF">2025-01-27T16:49:31Z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