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47" d="100"/>
          <a:sy n="47" d="100"/>
        </p:scale>
        <p:origin x="3342" y="66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11" y="472020"/>
            <a:ext cx="7297982" cy="1267722"/>
          </a:xfrm>
        </p:spPr>
        <p:txBody>
          <a:bodyPr/>
          <a:lstStyle/>
          <a:p>
            <a:pPr algn="ctr"/>
            <a:r>
              <a:rPr lang="en-US" sz="6000" b="1" dirty="0">
                <a:latin typeface="Candara" panose="020E0502030303020204" pitchFamily="34" charset="0"/>
              </a:rPr>
              <a:t>What Would You Do?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510" y="1895208"/>
            <a:ext cx="7297982" cy="739778"/>
          </a:xfrm>
          <a:noFill/>
        </p:spPr>
        <p:txBody>
          <a:bodyPr/>
          <a:lstStyle/>
          <a:p>
            <a:pPr algn="ctr"/>
            <a:r>
              <a:rPr lang="en-US" sz="3200" b="1" dirty="0">
                <a:latin typeface="Candara" panose="020E0502030303020204" pitchFamily="34" charset="0"/>
              </a:rPr>
              <a:t>The Advanced Ally’s Guide to Being Active in Tough Situations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511" y="3044912"/>
            <a:ext cx="7297982" cy="1828800"/>
          </a:xfrm>
          <a:noFill/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The ultimate ally skill? Turning conflict into opportunity. Join us to learn new ally skills and how to take on some of the toughest challenges allies can face.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</TotalTime>
  <Words>69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Dela Gothic One</vt:lpstr>
      <vt:lpstr>Arial</vt:lpstr>
      <vt:lpstr>Candara</vt:lpstr>
      <vt:lpstr>Source Sans Pro Black</vt:lpstr>
      <vt:lpstr>Custom</vt:lpstr>
      <vt:lpstr>What Would You Do?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Alex Hart</cp:lastModifiedBy>
  <cp:revision>5</cp:revision>
  <dcterms:created xsi:type="dcterms:W3CDTF">2024-02-23T10:39:55Z</dcterms:created>
  <dcterms:modified xsi:type="dcterms:W3CDTF">2025-01-07T18:25:26Z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