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 varScale="1">
        <p:scale>
          <a:sx n="34" d="100"/>
          <a:sy n="34" d="100"/>
        </p:scale>
        <p:origin x="2794" y="101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37508"/>
            <a:ext cx="8092440" cy="2181987"/>
          </a:xfrm>
        </p:spPr>
        <p:txBody>
          <a:bodyPr/>
          <a:lstStyle/>
          <a:p>
            <a:pPr algn="ctr"/>
            <a:r>
              <a:rPr lang="en-US" sz="7200" b="1" dirty="0">
                <a:latin typeface="Source Sans Pro" panose="020B0503030403020204" pitchFamily="34" charset="0"/>
              </a:rPr>
              <a:t>Want to Be a Trans &amp; Nonbinary Ally?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DA573-23A2-AF18-EBB5-F97A79DDC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2640705"/>
            <a:ext cx="8092439" cy="605573"/>
          </a:xfrm>
          <a:noFill/>
        </p:spPr>
        <p:txBody>
          <a:bodyPr/>
          <a:lstStyle/>
          <a:p>
            <a:pPr algn="ctr"/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Expand Your Ally Journey </a:t>
            </a:r>
            <a:b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Beyond the Binary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4265" y="3717319"/>
            <a:ext cx="6986664" cy="1828800"/>
          </a:xfrm>
          <a:noFill/>
        </p:spPr>
        <p:txBody>
          <a:bodyPr>
            <a:noAutofit/>
          </a:bodyPr>
          <a:lstStyle/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Don’t know enough about the “T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” in LGBTQ+?  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Join us to learn more, get answers, and find ways to be an ally to the transgender and nonbinary community.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74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Dela Gothic One</vt:lpstr>
      <vt:lpstr>Arial</vt:lpstr>
      <vt:lpstr>Source Sans Pro</vt:lpstr>
      <vt:lpstr>Source Sans Pro Black</vt:lpstr>
      <vt:lpstr>Custom</vt:lpstr>
      <vt:lpstr>Want to Be a Trans &amp; Nonbinary Ally?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7</cp:revision>
  <dcterms:created xsi:type="dcterms:W3CDTF">2024-02-23T10:39:55Z</dcterms:created>
  <dcterms:modified xsi:type="dcterms:W3CDTF">2025-12-05T21:32:13Z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