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BEE15-9089-4AB0-BC9F-CA44C89B7B61}" v="22" dt="2025-11-17T18:08:33.5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34" d="100"/>
          <a:sy n="34" d="100"/>
        </p:scale>
        <p:origin x="2794" y="101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 Hart" userId="Hirkxb6+rPNjYG1uUikXUw/lHFVBoJnZXEWVPXbaT0k=" providerId="None" clId="Web-{CC6BEE15-9089-4AB0-BC9F-CA44C89B7B61}"/>
    <pc:docChg chg="modSld">
      <pc:chgData name="Alex Hart" userId="Hirkxb6+rPNjYG1uUikXUw/lHFVBoJnZXEWVPXbaT0k=" providerId="None" clId="Web-{CC6BEE15-9089-4AB0-BC9F-CA44C89B7B61}" dt="2025-11-17T18:08:33.539" v="20" actId="1076"/>
      <pc:docMkLst>
        <pc:docMk/>
      </pc:docMkLst>
      <pc:sldChg chg="modSp">
        <pc:chgData name="Alex Hart" userId="Hirkxb6+rPNjYG1uUikXUw/lHFVBoJnZXEWVPXbaT0k=" providerId="None" clId="Web-{CC6BEE15-9089-4AB0-BC9F-CA44C89B7B61}" dt="2025-11-17T18:08:33.539" v="20" actId="1076"/>
        <pc:sldMkLst>
          <pc:docMk/>
          <pc:sldMk cId="3883102030" sldId="258"/>
        </pc:sldMkLst>
        <pc:spChg chg="mod">
          <ac:chgData name="Alex Hart" userId="Hirkxb6+rPNjYG1uUikXUw/lHFVBoJnZXEWVPXbaT0k=" providerId="None" clId="Web-{CC6BEE15-9089-4AB0-BC9F-CA44C89B7B61}" dt="2025-11-17T18:08:31.117" v="19" actId="20577"/>
          <ac:spMkLst>
            <pc:docMk/>
            <pc:sldMk cId="3883102030" sldId="258"/>
            <ac:spMk id="2" creationId="{452A352E-6C96-3EE7-F59C-55585FBEE5D5}"/>
          </ac:spMkLst>
        </pc:spChg>
        <pc:spChg chg="mod">
          <ac:chgData name="Alex Hart" userId="Hirkxb6+rPNjYG1uUikXUw/lHFVBoJnZXEWVPXbaT0k=" providerId="None" clId="Web-{CC6BEE15-9089-4AB0-BC9F-CA44C89B7B61}" dt="2025-11-17T18:08:33.539" v="20" actId="1076"/>
          <ac:spMkLst>
            <pc:docMk/>
            <pc:sldMk cId="3883102030" sldId="258"/>
            <ac:spMk id="4" creationId="{019DA573-23A2-AF18-EBB5-F97A79DDCCAF}"/>
          </ac:spMkLst>
        </pc:spChg>
        <pc:spChg chg="mod">
          <ac:chgData name="Alex Hart" userId="Hirkxb6+rPNjYG1uUikXUw/lHFVBoJnZXEWVPXbaT0k=" providerId="None" clId="Web-{CC6BEE15-9089-4AB0-BC9F-CA44C89B7B61}" dt="2025-11-17T18:08:06.867" v="13" actId="1076"/>
          <ac:spMkLst>
            <pc:docMk/>
            <pc:sldMk cId="3883102030" sldId="258"/>
            <ac:spMk id="6" creationId="{40B763EA-4D95-5CC7-F170-C1757D0572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510" y="550844"/>
            <a:ext cx="7297982" cy="1828801"/>
          </a:xfrm>
        </p:spPr>
        <p:txBody>
          <a:bodyPr/>
          <a:lstStyle/>
          <a:p>
            <a:pPr algn="ctr"/>
            <a:r>
              <a:rPr lang="en-US" sz="6600" b="1" dirty="0">
                <a:latin typeface="Candara"/>
                <a:ea typeface="+mj-lt"/>
                <a:cs typeface="+mj-lt"/>
              </a:rPr>
              <a:t>Being an Asexual and Aromantic Ally</a:t>
            </a:r>
            <a:endParaRPr lang="en-US" sz="6600" b="1" dirty="0">
              <a:latin typeface="Candara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DA573-23A2-AF18-EBB5-F97A79DDCC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8510" y="2535111"/>
            <a:ext cx="7297982" cy="739778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You Can’t Fix What’s Not Broken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8510" y="3430356"/>
            <a:ext cx="7297982" cy="1828800"/>
          </a:xfrm>
          <a:noFill/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  <a:cs typeface="+mn-lt"/>
              </a:rPr>
              <a:t>Many people, even well-intentioned allies, have never heard the words asexual or aromantic Join us to learn more about being an active ally to people who are asexual and/or aromantic.</a:t>
            </a:r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Batang</vt:lpstr>
      <vt:lpstr>Dela Gothic One</vt:lpstr>
      <vt:lpstr>Arial</vt:lpstr>
      <vt:lpstr>Candara</vt:lpstr>
      <vt:lpstr>Source Sans Pro</vt:lpstr>
      <vt:lpstr>Source Sans Pro Black</vt:lpstr>
      <vt:lpstr>Custom</vt:lpstr>
      <vt:lpstr>Being an Asexual and Aromantic 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23</cp:revision>
  <dcterms:created xsi:type="dcterms:W3CDTF">2024-02-23T10:39:55Z</dcterms:created>
  <dcterms:modified xsi:type="dcterms:W3CDTF">2025-12-19T17:52:13Z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