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>
        <p:scale>
          <a:sx n="79" d="100"/>
          <a:sy n="79" d="100"/>
        </p:scale>
        <p:origin x="1368" y="-4253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840" y="1235132"/>
            <a:ext cx="7297982" cy="1267722"/>
          </a:xfrm>
        </p:spPr>
        <p:txBody>
          <a:bodyPr/>
          <a:lstStyle/>
          <a:p>
            <a:pPr algn="ctr"/>
            <a:r>
              <a:rPr lang="en-US" sz="7200" b="1" dirty="0">
                <a:latin typeface="Source Sans Pro" panose="020B0503030403020204" pitchFamily="34" charset="0"/>
              </a:rPr>
              <a:t>When Someone Comes Out: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DA573-23A2-AF18-EBB5-F97A79DDC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8510" y="2543610"/>
            <a:ext cx="7297982" cy="739778"/>
          </a:xfrm>
          <a:noFill/>
        </p:spPr>
        <p:txBody>
          <a:bodyPr/>
          <a:lstStyle/>
          <a:p>
            <a:pPr algn="ctr"/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Demonstrating Acceptance and Support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510" y="3486245"/>
            <a:ext cx="7268495" cy="1828800"/>
          </a:xfrm>
          <a:noFill/>
        </p:spPr>
        <p:txBody>
          <a:bodyPr>
            <a:noAutofit/>
          </a:bodyPr>
          <a:lstStyle/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Coming out isn’t just a statement. It has an impact. Join us to learn ways you can support LGBTQ+ people at </a:t>
            </a:r>
            <a:b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any step on their coming out journey.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1387</TotalTime>
  <Words>65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Batang</vt:lpstr>
      <vt:lpstr>Arial</vt:lpstr>
      <vt:lpstr>Candara</vt:lpstr>
      <vt:lpstr>Dela Gothic One</vt:lpstr>
      <vt:lpstr>Source Sans Pro</vt:lpstr>
      <vt:lpstr>Source Sans Pro Black</vt:lpstr>
      <vt:lpstr>Custom</vt:lpstr>
      <vt:lpstr>When Someone Comes Out: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10</cp:revision>
  <dcterms:created xsi:type="dcterms:W3CDTF">2024-02-23T10:39:55Z</dcterms:created>
  <dcterms:modified xsi:type="dcterms:W3CDTF">2025-12-12T19:42:25Z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