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DEB8F5-4F93-43C7-9E08-C59AB9236CC1}" v="17" dt="2025-11-05T20:36:55.7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47" d="100"/>
          <a:sy n="47" d="100"/>
        </p:scale>
        <p:origin x="3342" y="42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511" y="790985"/>
            <a:ext cx="7985759" cy="1044776"/>
          </a:xfrm>
        </p:spPr>
        <p:txBody>
          <a:bodyPr/>
          <a:lstStyle/>
          <a:p>
            <a:pPr algn="ctr"/>
            <a:r>
              <a:rPr lang="en-US" sz="5000" b="1" dirty="0">
                <a:latin typeface="Source Sans Pro" panose="020B0503030403020204" pitchFamily="34" charset="0"/>
              </a:rPr>
              <a:t>Mutual Aid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99490" y="1891719"/>
            <a:ext cx="7985760" cy="1044775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Rethinking Volunteerism to Meet Community Needs</a:t>
            </a:r>
            <a:endParaRPr lang="en-US" sz="3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2370" y="3586001"/>
            <a:ext cx="7178040" cy="1509141"/>
          </a:xfr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In time of crisis, communities often turn to mutual aid to meet needs that aren’t being met by </a:t>
            </a:r>
            <a:br>
              <a:rPr lang="en-US" sz="26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existing systems. Join us to learn more about mutual aid and best practices for creating </a:t>
            </a:r>
            <a:br>
              <a:rPr lang="en-US" sz="26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your own network.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470456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ans Serif Collection" panose="020B0502040504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470456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ans Serif Collection" panose="020B0502040504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72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Mutual Aid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Alex Hart</cp:lastModifiedBy>
  <cp:revision>8</cp:revision>
  <dcterms:created xsi:type="dcterms:W3CDTF">2024-02-23T10:39:55Z</dcterms:created>
  <dcterms:modified xsi:type="dcterms:W3CDTF">2026-05-01T17:08:09Z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